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diagrams/layout4.xml" ContentType="application/vnd.openxmlformats-officedocument.drawingml.diagramLayout+xml"/>
  <Override PartName="/ppt/commentAuthors.xml" ContentType="application/vnd.openxmlformats-officedocument.presentationml.commentAuthors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van.cuzic1@skole.hr" initials="i" lastIdx="1" clrIdx="0">
    <p:extLst>
      <p:ext uri="{19B8F6BF-5375-455C-9EA6-DF929625EA0E}">
        <p15:presenceInfo xmlns:p15="http://schemas.microsoft.com/office/powerpoint/2012/main" xmlns="" userId="ivan.cuzic1@skole.h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506E0D-449B-41D0-9731-D4772D809931}" v="107" dt="2019-08-01T20:56:39.7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175" autoAdjust="0"/>
    <p:restoredTop sz="94660"/>
  </p:normalViewPr>
  <p:slideViewPr>
    <p:cSldViewPr>
      <p:cViewPr varScale="1">
        <p:scale>
          <a:sx n="147" d="100"/>
          <a:sy n="147" d="100"/>
        </p:scale>
        <p:origin x="-594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61571188" cy="615711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van.cuzic1@skole.hr" userId="df63c021-0675-4d8c-a9d6-36d6c01b34a5" providerId="ADAL" clId="{C1599836-AC79-488E-8B8C-FB01D280028A}"/>
    <pc:docChg chg="modSld">
      <pc:chgData name="ivan.cuzic1@skole.hr" userId="df63c021-0675-4d8c-a9d6-36d6c01b34a5" providerId="ADAL" clId="{C1599836-AC79-488E-8B8C-FB01D280028A}" dt="2019-08-01T16:25:39.005" v="10" actId="20577"/>
      <pc:docMkLst>
        <pc:docMk/>
      </pc:docMkLst>
      <pc:sldChg chg="modSp">
        <pc:chgData name="ivan.cuzic1@skole.hr" userId="df63c021-0675-4d8c-a9d6-36d6c01b34a5" providerId="ADAL" clId="{C1599836-AC79-488E-8B8C-FB01D280028A}" dt="2019-08-01T16:25:39.005" v="10" actId="20577"/>
        <pc:sldMkLst>
          <pc:docMk/>
          <pc:sldMk cId="2959175408" sldId="256"/>
        </pc:sldMkLst>
        <pc:spChg chg="mod">
          <ac:chgData name="ivan.cuzic1@skole.hr" userId="df63c021-0675-4d8c-a9d6-36d6c01b34a5" providerId="ADAL" clId="{C1599836-AC79-488E-8B8C-FB01D280028A}" dt="2019-08-01T16:25:39.005" v="10" actId="20577"/>
          <ac:spMkLst>
            <pc:docMk/>
            <pc:sldMk cId="2959175408" sldId="256"/>
            <ac:spMk id="2" creationId="{00000000-0000-0000-0000-000000000000}"/>
          </ac:spMkLst>
        </pc:spChg>
      </pc:sldChg>
    </pc:docChg>
  </pc:docChgLst>
  <pc:docChgLst>
    <pc:chgData name="ivan.cuzic1@skole.hr" userId="df63c021-0675-4d8c-a9d6-36d6c01b34a5" providerId="ADAL" clId="{19506E0D-449B-41D0-9731-D4772D809931}"/>
    <pc:docChg chg="delSld modSld">
      <pc:chgData name="ivan.cuzic1@skole.hr" userId="df63c021-0675-4d8c-a9d6-36d6c01b34a5" providerId="ADAL" clId="{19506E0D-449B-41D0-9731-D4772D809931}" dt="2019-08-01T16:33:33.247" v="6" actId="2696"/>
      <pc:docMkLst>
        <pc:docMk/>
      </pc:docMkLst>
      <pc:sldChg chg="modSp">
        <pc:chgData name="ivan.cuzic1@skole.hr" userId="df63c021-0675-4d8c-a9d6-36d6c01b34a5" providerId="ADAL" clId="{19506E0D-449B-41D0-9731-D4772D809931}" dt="2019-08-01T16:32:05.238" v="0"/>
        <pc:sldMkLst>
          <pc:docMk/>
          <pc:sldMk cId="2959175408" sldId="256"/>
        </pc:sldMkLst>
        <pc:spChg chg="mod">
          <ac:chgData name="ivan.cuzic1@skole.hr" userId="df63c021-0675-4d8c-a9d6-36d6c01b34a5" providerId="ADAL" clId="{19506E0D-449B-41D0-9731-D4772D809931}" dt="2019-08-01T16:32:05.238" v="0"/>
          <ac:spMkLst>
            <pc:docMk/>
            <pc:sldMk cId="2959175408" sldId="256"/>
            <ac:spMk id="2" creationId="{00000000-0000-0000-0000-000000000000}"/>
          </ac:spMkLst>
        </pc:spChg>
      </pc:sldChg>
      <pc:sldChg chg="del">
        <pc:chgData name="ivan.cuzic1@skole.hr" userId="df63c021-0675-4d8c-a9d6-36d6c01b34a5" providerId="ADAL" clId="{19506E0D-449B-41D0-9731-D4772D809931}" dt="2019-08-01T16:33:33.247" v="6" actId="2696"/>
        <pc:sldMkLst>
          <pc:docMk/>
          <pc:sldMk cId="1894146278" sldId="257"/>
        </pc:sldMkLst>
      </pc:sldChg>
      <pc:sldChg chg="del">
        <pc:chgData name="ivan.cuzic1@skole.hr" userId="df63c021-0675-4d8c-a9d6-36d6c01b34a5" providerId="ADAL" clId="{19506E0D-449B-41D0-9731-D4772D809931}" dt="2019-08-01T16:33:19.236" v="1" actId="2696"/>
        <pc:sldMkLst>
          <pc:docMk/>
          <pc:sldMk cId="1607255219" sldId="258"/>
        </pc:sldMkLst>
      </pc:sldChg>
      <pc:sldChg chg="del">
        <pc:chgData name="ivan.cuzic1@skole.hr" userId="df63c021-0675-4d8c-a9d6-36d6c01b34a5" providerId="ADAL" clId="{19506E0D-449B-41D0-9731-D4772D809931}" dt="2019-08-01T16:33:22.064" v="2" actId="2696"/>
        <pc:sldMkLst>
          <pc:docMk/>
          <pc:sldMk cId="1069998747" sldId="259"/>
        </pc:sldMkLst>
      </pc:sldChg>
      <pc:sldChg chg="del">
        <pc:chgData name="ivan.cuzic1@skole.hr" userId="df63c021-0675-4d8c-a9d6-36d6c01b34a5" providerId="ADAL" clId="{19506E0D-449B-41D0-9731-D4772D809931}" dt="2019-08-01T16:33:24.625" v="3" actId="2696"/>
        <pc:sldMkLst>
          <pc:docMk/>
          <pc:sldMk cId="1839049092" sldId="260"/>
        </pc:sldMkLst>
      </pc:sldChg>
      <pc:sldChg chg="del">
        <pc:chgData name="ivan.cuzic1@skole.hr" userId="df63c021-0675-4d8c-a9d6-36d6c01b34a5" providerId="ADAL" clId="{19506E0D-449B-41D0-9731-D4772D809931}" dt="2019-08-01T16:33:30.425" v="5" actId="2696"/>
        <pc:sldMkLst>
          <pc:docMk/>
          <pc:sldMk cId="2167778024" sldId="261"/>
        </pc:sldMkLst>
      </pc:sldChg>
      <pc:sldChg chg="del">
        <pc:chgData name="ivan.cuzic1@skole.hr" userId="df63c021-0675-4d8c-a9d6-36d6c01b34a5" providerId="ADAL" clId="{19506E0D-449B-41D0-9731-D4772D809931}" dt="2019-08-01T16:33:27.993" v="4" actId="2696"/>
        <pc:sldMkLst>
          <pc:docMk/>
          <pc:sldMk cId="2944461177" sldId="262"/>
        </pc:sldMkLst>
      </pc:sldChg>
    </pc:docChg>
  </pc:docChgLst>
  <pc:docChgLst>
    <pc:chgData name="IVAN ĆUŽIĆ" userId="df63c021-0675-4d8c-a9d6-36d6c01b34a5" providerId="ADAL" clId="{19506E0D-449B-41D0-9731-D4772D809931}"/>
    <pc:docChg chg="undo custSel mod addSld modSld">
      <pc:chgData name="IVAN ĆUŽIĆ" userId="df63c021-0675-4d8c-a9d6-36d6c01b34a5" providerId="ADAL" clId="{19506E0D-449B-41D0-9731-D4772D809931}" dt="2019-08-01T20:56:39.761" v="1215" actId="1076"/>
      <pc:docMkLst>
        <pc:docMk/>
      </pc:docMkLst>
      <pc:sldChg chg="addSp delSp modSp add mod setBg">
        <pc:chgData name="IVAN ĆUŽIĆ" userId="df63c021-0675-4d8c-a9d6-36d6c01b34a5" providerId="ADAL" clId="{19506E0D-449B-41D0-9731-D4772D809931}" dt="2019-08-01T20:28:02.614" v="559" actId="20577"/>
        <pc:sldMkLst>
          <pc:docMk/>
          <pc:sldMk cId="4268433796" sldId="257"/>
        </pc:sldMkLst>
        <pc:spChg chg="mod">
          <ac:chgData name="IVAN ĆUŽIĆ" userId="df63c021-0675-4d8c-a9d6-36d6c01b34a5" providerId="ADAL" clId="{19506E0D-449B-41D0-9731-D4772D809931}" dt="2019-08-01T20:15:14.925" v="167" actId="26606"/>
          <ac:spMkLst>
            <pc:docMk/>
            <pc:sldMk cId="4268433796" sldId="257"/>
            <ac:spMk id="2" creationId="{3119DCF7-341F-44CC-8F69-7E6FA813C2D9}"/>
          </ac:spMkLst>
        </pc:spChg>
        <pc:spChg chg="del mod">
          <ac:chgData name="IVAN ĆUŽIĆ" userId="df63c021-0675-4d8c-a9d6-36d6c01b34a5" providerId="ADAL" clId="{19506E0D-449B-41D0-9731-D4772D809931}" dt="2019-08-01T20:15:14.925" v="167" actId="26606"/>
          <ac:spMkLst>
            <pc:docMk/>
            <pc:sldMk cId="4268433796" sldId="257"/>
            <ac:spMk id="3" creationId="{97354705-E268-4657-99C7-97FA37B10033}"/>
          </ac:spMkLst>
        </pc:spChg>
        <pc:spChg chg="add">
          <ac:chgData name="IVAN ĆUŽIĆ" userId="df63c021-0675-4d8c-a9d6-36d6c01b34a5" providerId="ADAL" clId="{19506E0D-449B-41D0-9731-D4772D809931}" dt="2019-08-01T20:15:14.925" v="167" actId="26606"/>
          <ac:spMkLst>
            <pc:docMk/>
            <pc:sldMk cId="4268433796" sldId="257"/>
            <ac:spMk id="10" creationId="{42285737-90EE-47DC-AC80-8AE156B11969}"/>
          </ac:spMkLst>
        </pc:spChg>
        <pc:grpChg chg="add">
          <ac:chgData name="IVAN ĆUŽIĆ" userId="df63c021-0675-4d8c-a9d6-36d6c01b34a5" providerId="ADAL" clId="{19506E0D-449B-41D0-9731-D4772D809931}" dt="2019-08-01T20:15:14.925" v="167" actId="26606"/>
          <ac:grpSpMkLst>
            <pc:docMk/>
            <pc:sldMk cId="4268433796" sldId="257"/>
            <ac:grpSpMk id="12" creationId="{B57BDC17-F1B3-455F-BBF1-680AA1F25C06}"/>
          </ac:grpSpMkLst>
        </pc:grpChg>
        <pc:graphicFrameChg chg="add mod">
          <ac:chgData name="IVAN ĆUŽIĆ" userId="df63c021-0675-4d8c-a9d6-36d6c01b34a5" providerId="ADAL" clId="{19506E0D-449B-41D0-9731-D4772D809931}" dt="2019-08-01T20:28:02.614" v="559" actId="20577"/>
          <ac:graphicFrameMkLst>
            <pc:docMk/>
            <pc:sldMk cId="4268433796" sldId="257"/>
            <ac:graphicFrameMk id="5" creationId="{19036148-C4F2-4EB6-8139-B74BB12D6C56}"/>
          </ac:graphicFrameMkLst>
        </pc:graphicFrameChg>
      </pc:sldChg>
      <pc:sldChg chg="addSp delSp modSp add mod setBg setClrOvrMap modNotesTx">
        <pc:chgData name="IVAN ĆUŽIĆ" userId="df63c021-0675-4d8c-a9d6-36d6c01b34a5" providerId="ADAL" clId="{19506E0D-449B-41D0-9731-D4772D809931}" dt="2019-08-01T20:19:56.499" v="353" actId="20577"/>
        <pc:sldMkLst>
          <pc:docMk/>
          <pc:sldMk cId="359735531" sldId="258"/>
        </pc:sldMkLst>
        <pc:spChg chg="mod ord">
          <ac:chgData name="IVAN ĆUŽIĆ" userId="df63c021-0675-4d8c-a9d6-36d6c01b34a5" providerId="ADAL" clId="{19506E0D-449B-41D0-9731-D4772D809931}" dt="2019-08-01T20:18:46.869" v="243" actId="26606"/>
          <ac:spMkLst>
            <pc:docMk/>
            <pc:sldMk cId="359735531" sldId="258"/>
            <ac:spMk id="2" creationId="{CB769F1F-E1BA-452A-8326-6F1BCA58E43E}"/>
          </ac:spMkLst>
        </pc:spChg>
        <pc:spChg chg="del">
          <ac:chgData name="IVAN ĆUŽIĆ" userId="df63c021-0675-4d8c-a9d6-36d6c01b34a5" providerId="ADAL" clId="{19506E0D-449B-41D0-9731-D4772D809931}" dt="2019-08-01T20:17:41.913" v="222"/>
          <ac:spMkLst>
            <pc:docMk/>
            <pc:sldMk cId="359735531" sldId="258"/>
            <ac:spMk id="3" creationId="{9EEFACAA-A479-42BF-A2E5-56164770D981}"/>
          </ac:spMkLst>
        </pc:spChg>
        <pc:spChg chg="add del">
          <ac:chgData name="IVAN ĆUŽIĆ" userId="df63c021-0675-4d8c-a9d6-36d6c01b34a5" providerId="ADAL" clId="{19506E0D-449B-41D0-9731-D4772D809931}" dt="2019-08-01T20:18:09.208" v="226" actId="26606"/>
          <ac:spMkLst>
            <pc:docMk/>
            <pc:sldMk cId="359735531" sldId="258"/>
            <ac:spMk id="10" creationId="{37C89E4B-3C9F-44B9-8B86-D9E3D112D8EC}"/>
          </ac:spMkLst>
        </pc:spChg>
        <pc:spChg chg="add del">
          <ac:chgData name="IVAN ĆUŽIĆ" userId="df63c021-0675-4d8c-a9d6-36d6c01b34a5" providerId="ADAL" clId="{19506E0D-449B-41D0-9731-D4772D809931}" dt="2019-08-01T20:18:46.869" v="243" actId="26606"/>
          <ac:spMkLst>
            <pc:docMk/>
            <pc:sldMk cId="359735531" sldId="258"/>
            <ac:spMk id="13" creationId="{EF9B8DF2-C3F5-49A2-94D2-F7B65A0F1F15}"/>
          </ac:spMkLst>
        </pc:spChg>
        <pc:spChg chg="add del">
          <ac:chgData name="IVAN ĆUŽIĆ" userId="df63c021-0675-4d8c-a9d6-36d6c01b34a5" providerId="ADAL" clId="{19506E0D-449B-41D0-9731-D4772D809931}" dt="2019-08-01T20:18:42.289" v="242"/>
          <ac:spMkLst>
            <pc:docMk/>
            <pc:sldMk cId="359735531" sldId="258"/>
            <ac:spMk id="16" creationId="{8B86B215-692D-4544-A2B6-015A8E6192AE}"/>
          </ac:spMkLst>
        </pc:spChg>
        <pc:spChg chg="add">
          <ac:chgData name="IVAN ĆUŽIĆ" userId="df63c021-0675-4d8c-a9d6-36d6c01b34a5" providerId="ADAL" clId="{19506E0D-449B-41D0-9731-D4772D809931}" dt="2019-08-01T20:18:46.869" v="243" actId="26606"/>
          <ac:spMkLst>
            <pc:docMk/>
            <pc:sldMk cId="359735531" sldId="258"/>
            <ac:spMk id="18" creationId="{BCC55ACC-A2F6-403C-A3A4-D59B3734D45F}"/>
          </ac:spMkLst>
        </pc:spChg>
        <pc:picChg chg="add del mod">
          <ac:chgData name="IVAN ĆUŽIĆ" userId="df63c021-0675-4d8c-a9d6-36d6c01b34a5" providerId="ADAL" clId="{19506E0D-449B-41D0-9731-D4772D809931}" dt="2019-08-01T20:18:09.282" v="227" actId="26606"/>
          <ac:picMkLst>
            <pc:docMk/>
            <pc:sldMk cId="359735531" sldId="258"/>
            <ac:picMk id="5" creationId="{ADB16333-6B9D-4D17-A7B7-24923DF42C2D}"/>
          </ac:picMkLst>
        </pc:picChg>
        <pc:picChg chg="add mod">
          <ac:chgData name="IVAN ĆUŽIĆ" userId="df63c021-0675-4d8c-a9d6-36d6c01b34a5" providerId="ADAL" clId="{19506E0D-449B-41D0-9731-D4772D809931}" dt="2019-08-01T20:18:46.869" v="243" actId="26606"/>
          <ac:picMkLst>
            <pc:docMk/>
            <pc:sldMk cId="359735531" sldId="258"/>
            <ac:picMk id="8" creationId="{ADB16333-6B9D-4D17-A7B7-24923DF42C2D}"/>
          </ac:picMkLst>
        </pc:picChg>
        <pc:cxnChg chg="add del">
          <ac:chgData name="IVAN ĆUŽIĆ" userId="df63c021-0675-4d8c-a9d6-36d6c01b34a5" providerId="ADAL" clId="{19506E0D-449B-41D0-9731-D4772D809931}" dt="2019-08-01T20:18:09.208" v="226" actId="26606"/>
          <ac:cxnSpMkLst>
            <pc:docMk/>
            <pc:sldMk cId="359735531" sldId="258"/>
            <ac:cxnSpMk id="12" creationId="{AA2EAA10-076F-46BD-8F0F-B9A2FB77A85C}"/>
          </ac:cxnSpMkLst>
        </pc:cxnChg>
        <pc:cxnChg chg="add del">
          <ac:chgData name="IVAN ĆUŽIĆ" userId="df63c021-0675-4d8c-a9d6-36d6c01b34a5" providerId="ADAL" clId="{19506E0D-449B-41D0-9731-D4772D809931}" dt="2019-08-01T20:18:09.208" v="226" actId="26606"/>
          <ac:cxnSpMkLst>
            <pc:docMk/>
            <pc:sldMk cId="359735531" sldId="258"/>
            <ac:cxnSpMk id="14" creationId="{D891E407-403B-4764-86C9-33A56D3BCAA3}"/>
          </ac:cxnSpMkLst>
        </pc:cxnChg>
      </pc:sldChg>
      <pc:sldChg chg="addSp delSp modSp add mod setBg">
        <pc:chgData name="IVAN ĆUŽIĆ" userId="df63c021-0675-4d8c-a9d6-36d6c01b34a5" providerId="ADAL" clId="{19506E0D-449B-41D0-9731-D4772D809931}" dt="2019-08-01T20:30:41.686" v="563" actId="26606"/>
        <pc:sldMkLst>
          <pc:docMk/>
          <pc:sldMk cId="2485921" sldId="259"/>
        </pc:sldMkLst>
        <pc:spChg chg="del mod">
          <ac:chgData name="IVAN ĆUŽIĆ" userId="df63c021-0675-4d8c-a9d6-36d6c01b34a5" providerId="ADAL" clId="{19506E0D-449B-41D0-9731-D4772D809931}" dt="2019-08-01T20:29:54.531" v="560"/>
          <ac:spMkLst>
            <pc:docMk/>
            <pc:sldMk cId="2485921" sldId="259"/>
            <ac:spMk id="2" creationId="{2D56A0F5-2C2B-46A0-9677-682907E04FC0}"/>
          </ac:spMkLst>
        </pc:spChg>
        <pc:spChg chg="del mod">
          <ac:chgData name="IVAN ĆUŽIĆ" userId="df63c021-0675-4d8c-a9d6-36d6c01b34a5" providerId="ADAL" clId="{19506E0D-449B-41D0-9731-D4772D809931}" dt="2019-08-01T20:22:39.037" v="519" actId="26606"/>
          <ac:spMkLst>
            <pc:docMk/>
            <pc:sldMk cId="2485921" sldId="259"/>
            <ac:spMk id="3" creationId="{EE99B722-0C73-4800-B5F8-2B8DB83A478E}"/>
          </ac:spMkLst>
        </pc:spChg>
        <pc:spChg chg="add del">
          <ac:chgData name="IVAN ĆUŽIĆ" userId="df63c021-0675-4d8c-a9d6-36d6c01b34a5" providerId="ADAL" clId="{19506E0D-449B-41D0-9731-D4772D809931}" dt="2019-08-01T20:30:41.686" v="563" actId="26606"/>
          <ac:spMkLst>
            <pc:docMk/>
            <pc:sldMk cId="2485921" sldId="259"/>
            <ac:spMk id="10" creationId="{42285737-90EE-47DC-AC80-8AE156B11969}"/>
          </ac:spMkLst>
        </pc:spChg>
        <pc:spChg chg="add">
          <ac:chgData name="IVAN ĆUŽIĆ" userId="df63c021-0675-4d8c-a9d6-36d6c01b34a5" providerId="ADAL" clId="{19506E0D-449B-41D0-9731-D4772D809931}" dt="2019-08-01T20:30:41.686" v="563" actId="26606"/>
          <ac:spMkLst>
            <pc:docMk/>
            <pc:sldMk cId="2485921" sldId="259"/>
            <ac:spMk id="23" creationId="{42285737-90EE-47DC-AC80-8AE156B11969}"/>
          </ac:spMkLst>
        </pc:spChg>
        <pc:grpChg chg="add del">
          <ac:chgData name="IVAN ĆUŽIĆ" userId="df63c021-0675-4d8c-a9d6-36d6c01b34a5" providerId="ADAL" clId="{19506E0D-449B-41D0-9731-D4772D809931}" dt="2019-08-01T20:30:41.686" v="563" actId="26606"/>
          <ac:grpSpMkLst>
            <pc:docMk/>
            <pc:sldMk cId="2485921" sldId="259"/>
            <ac:grpSpMk id="12" creationId="{B57BDC17-F1B3-455F-BBF1-680AA1F25C06}"/>
          </ac:grpSpMkLst>
        </pc:grpChg>
        <pc:grpChg chg="add">
          <ac:chgData name="IVAN ĆUŽIĆ" userId="df63c021-0675-4d8c-a9d6-36d6c01b34a5" providerId="ADAL" clId="{19506E0D-449B-41D0-9731-D4772D809931}" dt="2019-08-01T20:30:41.686" v="563" actId="26606"/>
          <ac:grpSpMkLst>
            <pc:docMk/>
            <pc:sldMk cId="2485921" sldId="259"/>
            <ac:grpSpMk id="25" creationId="{B57BDC17-F1B3-455F-BBF1-680AA1F25C06}"/>
          </ac:grpSpMkLst>
        </pc:grpChg>
        <pc:graphicFrameChg chg="add mod modGraphic">
          <ac:chgData name="IVAN ĆUŽIĆ" userId="df63c021-0675-4d8c-a9d6-36d6c01b34a5" providerId="ADAL" clId="{19506E0D-449B-41D0-9731-D4772D809931}" dt="2019-08-01T20:30:41.686" v="563" actId="26606"/>
          <ac:graphicFrameMkLst>
            <pc:docMk/>
            <pc:sldMk cId="2485921" sldId="259"/>
            <ac:graphicFrameMk id="5" creationId="{2C7070D4-7225-4707-98F5-8529B859B837}"/>
          </ac:graphicFrameMkLst>
        </pc:graphicFrameChg>
      </pc:sldChg>
      <pc:sldChg chg="addSp delSp modSp add mod setBg setClrOvrMap">
        <pc:chgData name="IVAN ĆUŽIĆ" userId="df63c021-0675-4d8c-a9d6-36d6c01b34a5" providerId="ADAL" clId="{19506E0D-449B-41D0-9731-D4772D809931}" dt="2019-08-01T20:25:46.813" v="541" actId="26606"/>
        <pc:sldMkLst>
          <pc:docMk/>
          <pc:sldMk cId="2072310013" sldId="260"/>
        </pc:sldMkLst>
        <pc:spChg chg="mod">
          <ac:chgData name="IVAN ĆUŽIĆ" userId="df63c021-0675-4d8c-a9d6-36d6c01b34a5" providerId="ADAL" clId="{19506E0D-449B-41D0-9731-D4772D809931}" dt="2019-08-01T20:25:46.813" v="541" actId="26606"/>
          <ac:spMkLst>
            <pc:docMk/>
            <pc:sldMk cId="2072310013" sldId="260"/>
            <ac:spMk id="2" creationId="{194F6C54-235B-4BC8-93CB-E94A2940AD92}"/>
          </ac:spMkLst>
        </pc:spChg>
        <pc:spChg chg="del">
          <ac:chgData name="IVAN ĆUŽIĆ" userId="df63c021-0675-4d8c-a9d6-36d6c01b34a5" providerId="ADAL" clId="{19506E0D-449B-41D0-9731-D4772D809931}" dt="2019-08-01T20:25:40.250" v="538"/>
          <ac:spMkLst>
            <pc:docMk/>
            <pc:sldMk cId="2072310013" sldId="260"/>
            <ac:spMk id="3" creationId="{A9A829F7-3F71-4415-9C99-8C1D079714A0}"/>
          </ac:spMkLst>
        </pc:spChg>
        <pc:spChg chg="add">
          <ac:chgData name="IVAN ĆUŽIĆ" userId="df63c021-0675-4d8c-a9d6-36d6c01b34a5" providerId="ADAL" clId="{19506E0D-449B-41D0-9731-D4772D809931}" dt="2019-08-01T20:25:46.813" v="541" actId="26606"/>
          <ac:spMkLst>
            <pc:docMk/>
            <pc:sldMk cId="2072310013" sldId="260"/>
            <ac:spMk id="12" creationId="{BCC55ACC-A2F6-403C-A3A4-D59B3734D45F}"/>
          </ac:spMkLst>
        </pc:spChg>
        <pc:picChg chg="add mod">
          <ac:chgData name="IVAN ĆUŽIĆ" userId="df63c021-0675-4d8c-a9d6-36d6c01b34a5" providerId="ADAL" clId="{19506E0D-449B-41D0-9731-D4772D809931}" dt="2019-08-01T20:25:46.813" v="541" actId="26606"/>
          <ac:picMkLst>
            <pc:docMk/>
            <pc:sldMk cId="2072310013" sldId="260"/>
            <ac:picMk id="7" creationId="{23DE0F32-E71D-47A8-B688-489EDA4BAF7B}"/>
          </ac:picMkLst>
        </pc:picChg>
      </pc:sldChg>
      <pc:sldChg chg="addSp delSp modSp add mod setBg setClrOvrMap">
        <pc:chgData name="IVAN ĆUŽIĆ" userId="df63c021-0675-4d8c-a9d6-36d6c01b34a5" providerId="ADAL" clId="{19506E0D-449B-41D0-9731-D4772D809931}" dt="2019-08-01T20:39:19.496" v="636"/>
        <pc:sldMkLst>
          <pc:docMk/>
          <pc:sldMk cId="264410133" sldId="261"/>
        </pc:sldMkLst>
        <pc:spChg chg="mod">
          <ac:chgData name="IVAN ĆUŽIĆ" userId="df63c021-0675-4d8c-a9d6-36d6c01b34a5" providerId="ADAL" clId="{19506E0D-449B-41D0-9731-D4772D809931}" dt="2019-08-01T20:37:25.367" v="629" actId="1076"/>
          <ac:spMkLst>
            <pc:docMk/>
            <pc:sldMk cId="264410133" sldId="261"/>
            <ac:spMk id="2" creationId="{9B571A7F-2E2A-43AF-98B8-3D80E29160ED}"/>
          </ac:spMkLst>
        </pc:spChg>
        <pc:spChg chg="del mod">
          <ac:chgData name="IVAN ĆUŽIĆ" userId="df63c021-0675-4d8c-a9d6-36d6c01b34a5" providerId="ADAL" clId="{19506E0D-449B-41D0-9731-D4772D809931}" dt="2019-08-01T20:33:22.224" v="602" actId="26606"/>
          <ac:spMkLst>
            <pc:docMk/>
            <pc:sldMk cId="264410133" sldId="261"/>
            <ac:spMk id="3" creationId="{1C205D88-4391-4574-A16F-7EC04E13E01B}"/>
          </ac:spMkLst>
        </pc:spChg>
        <pc:spChg chg="add del">
          <ac:chgData name="IVAN ĆUŽIĆ" userId="df63c021-0675-4d8c-a9d6-36d6c01b34a5" providerId="ADAL" clId="{19506E0D-449B-41D0-9731-D4772D809931}" dt="2019-08-01T20:36:47.976" v="626" actId="26606"/>
          <ac:spMkLst>
            <pc:docMk/>
            <pc:sldMk cId="264410133" sldId="261"/>
            <ac:spMk id="7" creationId="{56C20283-73E0-40EC-8AD8-057F581F64C2}"/>
          </ac:spMkLst>
        </pc:spChg>
        <pc:spChg chg="add del">
          <ac:chgData name="IVAN ĆUŽIĆ" userId="df63c021-0675-4d8c-a9d6-36d6c01b34a5" providerId="ADAL" clId="{19506E0D-449B-41D0-9731-D4772D809931}" dt="2019-08-01T20:36:47.976" v="626" actId="26606"/>
          <ac:spMkLst>
            <pc:docMk/>
            <pc:sldMk cId="264410133" sldId="261"/>
            <ac:spMk id="8" creationId="{3FCC729B-E528-40C3-82D3-BA4375575E87}"/>
          </ac:spMkLst>
        </pc:spChg>
        <pc:spChg chg="add del">
          <ac:chgData name="IVAN ĆUŽIĆ" userId="df63c021-0675-4d8c-a9d6-36d6c01b34a5" providerId="ADAL" clId="{19506E0D-449B-41D0-9731-D4772D809931}" dt="2019-08-01T20:36:47.976" v="626" actId="26606"/>
          <ac:spMkLst>
            <pc:docMk/>
            <pc:sldMk cId="264410133" sldId="261"/>
            <ac:spMk id="9" creationId="{58F1FB8D-1842-4A04-998D-6CF047AB2790}"/>
          </ac:spMkLst>
        </pc:spChg>
        <pc:spChg chg="add del">
          <ac:chgData name="IVAN ĆUŽIĆ" userId="df63c021-0675-4d8c-a9d6-36d6c01b34a5" providerId="ADAL" clId="{19506E0D-449B-41D0-9731-D4772D809931}" dt="2019-08-01T20:34:34.019" v="613" actId="26606"/>
          <ac:spMkLst>
            <pc:docMk/>
            <pc:sldMk cId="264410133" sldId="261"/>
            <ac:spMk id="10" creationId="{42285737-90EE-47DC-AC80-8AE156B11969}"/>
          </ac:spMkLst>
        </pc:spChg>
        <pc:spChg chg="add del">
          <ac:chgData name="IVAN ĆUŽIĆ" userId="df63c021-0675-4d8c-a9d6-36d6c01b34a5" providerId="ADAL" clId="{19506E0D-449B-41D0-9731-D4772D809931}" dt="2019-08-01T20:37:19.361" v="628" actId="26606"/>
          <ac:spMkLst>
            <pc:docMk/>
            <pc:sldMk cId="264410133" sldId="261"/>
            <ac:spMk id="11" creationId="{EF9B8DF2-C3F5-49A2-94D2-F7B65A0F1F15}"/>
          </ac:spMkLst>
        </pc:spChg>
        <pc:spChg chg="add del">
          <ac:chgData name="IVAN ĆUŽIĆ" userId="df63c021-0675-4d8c-a9d6-36d6c01b34a5" providerId="ADAL" clId="{19506E0D-449B-41D0-9731-D4772D809931}" dt="2019-08-01T20:34:33.992" v="612" actId="26606"/>
          <ac:spMkLst>
            <pc:docMk/>
            <pc:sldMk cId="264410133" sldId="261"/>
            <ac:spMk id="20" creationId="{EF9B8DF2-C3F5-49A2-94D2-F7B65A0F1F15}"/>
          </ac:spMkLst>
        </pc:spChg>
        <pc:spChg chg="add del">
          <ac:chgData name="IVAN ĆUŽIĆ" userId="df63c021-0675-4d8c-a9d6-36d6c01b34a5" providerId="ADAL" clId="{19506E0D-449B-41D0-9731-D4772D809931}" dt="2019-08-01T20:35:34.216" v="620" actId="26606"/>
          <ac:spMkLst>
            <pc:docMk/>
            <pc:sldMk cId="264410133" sldId="261"/>
            <ac:spMk id="22" creationId="{AB45A142-4255-493C-8284-5D566C121B10}"/>
          </ac:spMkLst>
        </pc:spChg>
        <pc:spChg chg="add del">
          <ac:chgData name="IVAN ĆUŽIĆ" userId="df63c021-0675-4d8c-a9d6-36d6c01b34a5" providerId="ADAL" clId="{19506E0D-449B-41D0-9731-D4772D809931}" dt="2019-08-01T20:34:26.431" v="606" actId="26606"/>
          <ac:spMkLst>
            <pc:docMk/>
            <pc:sldMk cId="264410133" sldId="261"/>
            <ac:spMk id="23" creationId="{56C20283-73E0-40EC-8AD8-057F581F64C2}"/>
          </ac:spMkLst>
        </pc:spChg>
        <pc:spChg chg="add del">
          <ac:chgData name="IVAN ĆUŽIĆ" userId="df63c021-0675-4d8c-a9d6-36d6c01b34a5" providerId="ADAL" clId="{19506E0D-449B-41D0-9731-D4772D809931}" dt="2019-08-01T20:34:26.431" v="606" actId="26606"/>
          <ac:spMkLst>
            <pc:docMk/>
            <pc:sldMk cId="264410133" sldId="261"/>
            <ac:spMk id="25" creationId="{3FCC729B-E528-40C3-82D3-BA4375575E87}"/>
          </ac:spMkLst>
        </pc:spChg>
        <pc:spChg chg="add del">
          <ac:chgData name="IVAN ĆUŽIĆ" userId="df63c021-0675-4d8c-a9d6-36d6c01b34a5" providerId="ADAL" clId="{19506E0D-449B-41D0-9731-D4772D809931}" dt="2019-08-01T20:35:17.242" v="617" actId="26606"/>
          <ac:spMkLst>
            <pc:docMk/>
            <pc:sldMk cId="264410133" sldId="261"/>
            <ac:spMk id="26" creationId="{42285737-90EE-47DC-AC80-8AE156B11969}"/>
          </ac:spMkLst>
        </pc:spChg>
        <pc:spChg chg="add del">
          <ac:chgData name="IVAN ĆUŽIĆ" userId="df63c021-0675-4d8c-a9d6-36d6c01b34a5" providerId="ADAL" clId="{19506E0D-449B-41D0-9731-D4772D809931}" dt="2019-08-01T20:34:26.431" v="606" actId="26606"/>
          <ac:spMkLst>
            <pc:docMk/>
            <pc:sldMk cId="264410133" sldId="261"/>
            <ac:spMk id="27" creationId="{58F1FB8D-1842-4A04-998D-6CF047AB2790}"/>
          </ac:spMkLst>
        </pc:spChg>
        <pc:spChg chg="add del">
          <ac:chgData name="IVAN ĆUŽIĆ" userId="df63c021-0675-4d8c-a9d6-36d6c01b34a5" providerId="ADAL" clId="{19506E0D-449B-41D0-9731-D4772D809931}" dt="2019-08-01T20:34:28.405" v="608" actId="26606"/>
          <ac:spMkLst>
            <pc:docMk/>
            <pc:sldMk cId="264410133" sldId="261"/>
            <ac:spMk id="29" creationId="{F51B89E8-F88B-40A4-A39E-3946440B168F}"/>
          </ac:spMkLst>
        </pc:spChg>
        <pc:spChg chg="add del">
          <ac:chgData name="IVAN ĆUŽIĆ" userId="df63c021-0675-4d8c-a9d6-36d6c01b34a5" providerId="ADAL" clId="{19506E0D-449B-41D0-9731-D4772D809931}" dt="2019-08-01T20:34:28.405" v="608" actId="26606"/>
          <ac:spMkLst>
            <pc:docMk/>
            <pc:sldMk cId="264410133" sldId="261"/>
            <ac:spMk id="30" creationId="{B335AE8D-B60B-4BC5-98A0-ADB3712C8D8D}"/>
          </ac:spMkLst>
        </pc:spChg>
        <pc:spChg chg="add del">
          <ac:chgData name="IVAN ĆUŽIĆ" userId="df63c021-0675-4d8c-a9d6-36d6c01b34a5" providerId="ADAL" clId="{19506E0D-449B-41D0-9731-D4772D809931}" dt="2019-08-01T20:35:34.154" v="619" actId="26606"/>
          <ac:spMkLst>
            <pc:docMk/>
            <pc:sldMk cId="264410133" sldId="261"/>
            <ac:spMk id="39" creationId="{42285737-90EE-47DC-AC80-8AE156B11969}"/>
          </ac:spMkLst>
        </pc:spChg>
        <pc:spChg chg="add del">
          <ac:chgData name="IVAN ĆUŽIĆ" userId="df63c021-0675-4d8c-a9d6-36d6c01b34a5" providerId="ADAL" clId="{19506E0D-449B-41D0-9731-D4772D809931}" dt="2019-08-01T20:36:19.968" v="623" actId="26606"/>
          <ac:spMkLst>
            <pc:docMk/>
            <pc:sldMk cId="264410133" sldId="261"/>
            <ac:spMk id="42" creationId="{42285737-90EE-47DC-AC80-8AE156B11969}"/>
          </ac:spMkLst>
        </pc:spChg>
        <pc:spChg chg="add del">
          <ac:chgData name="IVAN ĆUŽIĆ" userId="df63c021-0675-4d8c-a9d6-36d6c01b34a5" providerId="ADAL" clId="{19506E0D-449B-41D0-9731-D4772D809931}" dt="2019-08-01T20:36:19.906" v="622" actId="26606"/>
          <ac:spMkLst>
            <pc:docMk/>
            <pc:sldMk cId="264410133" sldId="261"/>
            <ac:spMk id="48" creationId="{42285737-90EE-47DC-AC80-8AE156B11969}"/>
          </ac:spMkLst>
        </pc:spChg>
        <pc:grpChg chg="add del">
          <ac:chgData name="IVAN ĆUŽIĆ" userId="df63c021-0675-4d8c-a9d6-36d6c01b34a5" providerId="ADAL" clId="{19506E0D-449B-41D0-9731-D4772D809931}" dt="2019-08-01T20:34:34.019" v="613" actId="26606"/>
          <ac:grpSpMkLst>
            <pc:docMk/>
            <pc:sldMk cId="264410133" sldId="261"/>
            <ac:grpSpMk id="12" creationId="{B57BDC17-F1B3-455F-BBF1-680AA1F25C06}"/>
          </ac:grpSpMkLst>
        </pc:grpChg>
        <pc:grpChg chg="add del">
          <ac:chgData name="IVAN ĆUŽIĆ" userId="df63c021-0675-4d8c-a9d6-36d6c01b34a5" providerId="ADAL" clId="{19506E0D-449B-41D0-9731-D4772D809931}" dt="2019-08-01T20:35:17.242" v="617" actId="26606"/>
          <ac:grpSpMkLst>
            <pc:docMk/>
            <pc:sldMk cId="264410133" sldId="261"/>
            <ac:grpSpMk id="31" creationId="{B57BDC17-F1B3-455F-BBF1-680AA1F25C06}"/>
          </ac:grpSpMkLst>
        </pc:grpChg>
        <pc:grpChg chg="add del">
          <ac:chgData name="IVAN ĆUŽIĆ" userId="df63c021-0675-4d8c-a9d6-36d6c01b34a5" providerId="ADAL" clId="{19506E0D-449B-41D0-9731-D4772D809931}" dt="2019-08-01T20:35:34.154" v="619" actId="26606"/>
          <ac:grpSpMkLst>
            <pc:docMk/>
            <pc:sldMk cId="264410133" sldId="261"/>
            <ac:grpSpMk id="40" creationId="{B57BDC17-F1B3-455F-BBF1-680AA1F25C06}"/>
          </ac:grpSpMkLst>
        </pc:grpChg>
        <pc:grpChg chg="add del">
          <ac:chgData name="IVAN ĆUŽIĆ" userId="df63c021-0675-4d8c-a9d6-36d6c01b34a5" providerId="ADAL" clId="{19506E0D-449B-41D0-9731-D4772D809931}" dt="2019-08-01T20:36:19.968" v="623" actId="26606"/>
          <ac:grpSpMkLst>
            <pc:docMk/>
            <pc:sldMk cId="264410133" sldId="261"/>
            <ac:grpSpMk id="43" creationId="{B57BDC17-F1B3-455F-BBF1-680AA1F25C06}"/>
          </ac:grpSpMkLst>
        </pc:grpChg>
        <pc:grpChg chg="add del">
          <ac:chgData name="IVAN ĆUŽIĆ" userId="df63c021-0675-4d8c-a9d6-36d6c01b34a5" providerId="ADAL" clId="{19506E0D-449B-41D0-9731-D4772D809931}" dt="2019-08-01T20:36:19.906" v="622" actId="26606"/>
          <ac:grpSpMkLst>
            <pc:docMk/>
            <pc:sldMk cId="264410133" sldId="261"/>
            <ac:grpSpMk id="50" creationId="{B57BDC17-F1B3-455F-BBF1-680AA1F25C06}"/>
          </ac:grpSpMkLst>
        </pc:grpChg>
        <pc:graphicFrameChg chg="add mod modGraphic">
          <ac:chgData name="IVAN ĆUŽIĆ" userId="df63c021-0675-4d8c-a9d6-36d6c01b34a5" providerId="ADAL" clId="{19506E0D-449B-41D0-9731-D4772D809931}" dt="2019-08-01T20:39:19.496" v="636"/>
          <ac:graphicFrameMkLst>
            <pc:docMk/>
            <pc:sldMk cId="264410133" sldId="261"/>
            <ac:graphicFrameMk id="5" creationId="{9BF9B173-D3C1-4D74-8263-BF3C8B7289D3}"/>
          </ac:graphicFrameMkLst>
        </pc:graphicFrameChg>
        <pc:cxnChg chg="add del">
          <ac:chgData name="IVAN ĆUŽIĆ" userId="df63c021-0675-4d8c-a9d6-36d6c01b34a5" providerId="ADAL" clId="{19506E0D-449B-41D0-9731-D4772D809931}" dt="2019-08-01T20:35:34.216" v="620" actId="26606"/>
          <ac:cxnSpMkLst>
            <pc:docMk/>
            <pc:sldMk cId="264410133" sldId="261"/>
            <ac:cxnSpMk id="24" creationId="{38FB9660-F42F-4313-BBC4-47C007FE484C}"/>
          </ac:cxnSpMkLst>
        </pc:cxnChg>
      </pc:sldChg>
      <pc:sldChg chg="addSp delSp modSp add mod setBg setClrOvrMap modNotesTx">
        <pc:chgData name="IVAN ĆUŽIĆ" userId="df63c021-0675-4d8c-a9d6-36d6c01b34a5" providerId="ADAL" clId="{19506E0D-449B-41D0-9731-D4772D809931}" dt="2019-08-01T20:45:04.928" v="806" actId="20577"/>
        <pc:sldMkLst>
          <pc:docMk/>
          <pc:sldMk cId="1614489140" sldId="262"/>
        </pc:sldMkLst>
        <pc:spChg chg="mod">
          <ac:chgData name="IVAN ĆUŽIĆ" userId="df63c021-0675-4d8c-a9d6-36d6c01b34a5" providerId="ADAL" clId="{19506E0D-449B-41D0-9731-D4772D809931}" dt="2019-08-01T20:43:20.761" v="671" actId="26606"/>
          <ac:spMkLst>
            <pc:docMk/>
            <pc:sldMk cId="1614489140" sldId="262"/>
            <ac:spMk id="2" creationId="{065E2D2C-B4F6-4601-B7ED-B2052F1AB8A9}"/>
          </ac:spMkLst>
        </pc:spChg>
        <pc:spChg chg="del">
          <ac:chgData name="IVAN ĆUŽIĆ" userId="df63c021-0675-4d8c-a9d6-36d6c01b34a5" providerId="ADAL" clId="{19506E0D-449B-41D0-9731-D4772D809931}" dt="2019-08-01T20:42:13.005" v="639"/>
          <ac:spMkLst>
            <pc:docMk/>
            <pc:sldMk cId="1614489140" sldId="262"/>
            <ac:spMk id="3" creationId="{B467EC68-BBC7-4C6B-B8C1-5431518E5453}"/>
          </ac:spMkLst>
        </pc:spChg>
        <pc:spChg chg="add del">
          <ac:chgData name="IVAN ĆUŽIĆ" userId="df63c021-0675-4d8c-a9d6-36d6c01b34a5" providerId="ADAL" clId="{19506E0D-449B-41D0-9731-D4772D809931}" dt="2019-08-01T20:43:07.612" v="670"/>
          <ac:spMkLst>
            <pc:docMk/>
            <pc:sldMk cId="1614489140" sldId="262"/>
            <ac:spMk id="10" creationId="{8A2E33C1-A059-4EDD-87F5-275B3A3F1DC3}"/>
          </ac:spMkLst>
        </pc:spChg>
        <pc:spChg chg="add del">
          <ac:chgData name="IVAN ĆUŽIĆ" userId="df63c021-0675-4d8c-a9d6-36d6c01b34a5" providerId="ADAL" clId="{19506E0D-449B-41D0-9731-D4772D809931}" dt="2019-08-01T20:43:20.761" v="671" actId="26606"/>
          <ac:spMkLst>
            <pc:docMk/>
            <pc:sldMk cId="1614489140" sldId="262"/>
            <ac:spMk id="13" creationId="{4F74D28C-3268-4E35-8EE1-D92CB4A85A7D}"/>
          </ac:spMkLst>
        </pc:spChg>
        <pc:spChg chg="add">
          <ac:chgData name="IVAN ĆUŽIĆ" userId="df63c021-0675-4d8c-a9d6-36d6c01b34a5" providerId="ADAL" clId="{19506E0D-449B-41D0-9731-D4772D809931}" dt="2019-08-01T20:43:20.761" v="671" actId="26606"/>
          <ac:spMkLst>
            <pc:docMk/>
            <pc:sldMk cId="1614489140" sldId="262"/>
            <ac:spMk id="18" creationId="{BCC55ACC-A2F6-403C-A3A4-D59B3734D45F}"/>
          </ac:spMkLst>
        </pc:spChg>
        <pc:picChg chg="add del mod">
          <ac:chgData name="IVAN ĆUŽIĆ" userId="df63c021-0675-4d8c-a9d6-36d6c01b34a5" providerId="ADAL" clId="{19506E0D-449B-41D0-9731-D4772D809931}" dt="2019-08-01T20:42:59.672" v="669" actId="26606"/>
          <ac:picMkLst>
            <pc:docMk/>
            <pc:sldMk cId="1614489140" sldId="262"/>
            <ac:picMk id="5" creationId="{D20E7378-7B69-4AEA-BBB8-20DECFADC785}"/>
          </ac:picMkLst>
        </pc:picChg>
        <pc:picChg chg="add mod">
          <ac:chgData name="IVAN ĆUŽIĆ" userId="df63c021-0675-4d8c-a9d6-36d6c01b34a5" providerId="ADAL" clId="{19506E0D-449B-41D0-9731-D4772D809931}" dt="2019-08-01T20:43:20.761" v="671" actId="26606"/>
          <ac:picMkLst>
            <pc:docMk/>
            <pc:sldMk cId="1614489140" sldId="262"/>
            <ac:picMk id="8" creationId="{D20E7378-7B69-4AEA-BBB8-20DECFADC785}"/>
          </ac:picMkLst>
        </pc:picChg>
      </pc:sldChg>
      <pc:sldChg chg="addSp delSp modSp add mod setBg setClrOvrMap modNotesTx">
        <pc:chgData name="IVAN ĆUŽIĆ" userId="df63c021-0675-4d8c-a9d6-36d6c01b34a5" providerId="ADAL" clId="{19506E0D-449B-41D0-9731-D4772D809931}" dt="2019-08-01T20:46:22.815" v="875" actId="20577"/>
        <pc:sldMkLst>
          <pc:docMk/>
          <pc:sldMk cId="2165854992" sldId="263"/>
        </pc:sldMkLst>
        <pc:spChg chg="mod">
          <ac:chgData name="IVAN ĆUŽIĆ" userId="df63c021-0675-4d8c-a9d6-36d6c01b34a5" providerId="ADAL" clId="{19506E0D-449B-41D0-9731-D4772D809931}" dt="2019-08-01T20:46:12.100" v="851" actId="27636"/>
          <ac:spMkLst>
            <pc:docMk/>
            <pc:sldMk cId="2165854992" sldId="263"/>
            <ac:spMk id="2" creationId="{CE313BB0-ED52-4AAD-BED7-C97C2B6B0AA5}"/>
          </ac:spMkLst>
        </pc:spChg>
        <pc:spChg chg="del">
          <ac:chgData name="IVAN ĆUŽIĆ" userId="df63c021-0675-4d8c-a9d6-36d6c01b34a5" providerId="ADAL" clId="{19506E0D-449B-41D0-9731-D4772D809931}" dt="2019-08-01T20:45:37.771" v="809"/>
          <ac:spMkLst>
            <pc:docMk/>
            <pc:sldMk cId="2165854992" sldId="263"/>
            <ac:spMk id="3" creationId="{72FC1D89-09AF-454C-B82A-254B2F94593B}"/>
          </ac:spMkLst>
        </pc:spChg>
        <pc:spChg chg="add">
          <ac:chgData name="IVAN ĆUŽIĆ" userId="df63c021-0675-4d8c-a9d6-36d6c01b34a5" providerId="ADAL" clId="{19506E0D-449B-41D0-9731-D4772D809931}" dt="2019-08-01T20:45:44.063" v="812" actId="26606"/>
          <ac:spMkLst>
            <pc:docMk/>
            <pc:sldMk cId="2165854992" sldId="263"/>
            <ac:spMk id="10" creationId="{BCC55ACC-A2F6-403C-A3A4-D59B3734D45F}"/>
          </ac:spMkLst>
        </pc:spChg>
        <pc:picChg chg="add mod">
          <ac:chgData name="IVAN ĆUŽIĆ" userId="df63c021-0675-4d8c-a9d6-36d6c01b34a5" providerId="ADAL" clId="{19506E0D-449B-41D0-9731-D4772D809931}" dt="2019-08-01T20:45:44.063" v="812" actId="26606"/>
          <ac:picMkLst>
            <pc:docMk/>
            <pc:sldMk cId="2165854992" sldId="263"/>
            <ac:picMk id="5" creationId="{9F66111C-E915-40F1-B7B6-8DB1658EA678}"/>
          </ac:picMkLst>
        </pc:picChg>
      </pc:sldChg>
      <pc:sldChg chg="addSp delSp modSp add mod setBg modNotesTx">
        <pc:chgData name="IVAN ĆUŽIĆ" userId="df63c021-0675-4d8c-a9d6-36d6c01b34a5" providerId="ADAL" clId="{19506E0D-449B-41D0-9731-D4772D809931}" dt="2019-08-01T20:48:52.558" v="942" actId="20577"/>
        <pc:sldMkLst>
          <pc:docMk/>
          <pc:sldMk cId="2257132133" sldId="264"/>
        </pc:sldMkLst>
        <pc:spChg chg="mod">
          <ac:chgData name="IVAN ĆUŽIĆ" userId="df63c021-0675-4d8c-a9d6-36d6c01b34a5" providerId="ADAL" clId="{19506E0D-449B-41D0-9731-D4772D809931}" dt="2019-08-01T20:48:02.757" v="900" actId="20577"/>
          <ac:spMkLst>
            <pc:docMk/>
            <pc:sldMk cId="2257132133" sldId="264"/>
            <ac:spMk id="2" creationId="{44ED185C-3633-4A6C-81B6-99320E7B36F6}"/>
          </ac:spMkLst>
        </pc:spChg>
        <pc:spChg chg="del">
          <ac:chgData name="IVAN ĆUŽIĆ" userId="df63c021-0675-4d8c-a9d6-36d6c01b34a5" providerId="ADAL" clId="{19506E0D-449B-41D0-9731-D4772D809931}" dt="2019-08-01T20:47:33.560" v="878"/>
          <ac:spMkLst>
            <pc:docMk/>
            <pc:sldMk cId="2257132133" sldId="264"/>
            <ac:spMk id="3" creationId="{DFA20EB5-8D67-4AD2-95BC-956DEFDA049E}"/>
          </ac:spMkLst>
        </pc:spChg>
        <pc:spChg chg="add">
          <ac:chgData name="IVAN ĆUŽIĆ" userId="df63c021-0675-4d8c-a9d6-36d6c01b34a5" providerId="ADAL" clId="{19506E0D-449B-41D0-9731-D4772D809931}" dt="2019-08-01T20:47:50.508" v="881" actId="26606"/>
          <ac:spMkLst>
            <pc:docMk/>
            <pc:sldMk cId="2257132133" sldId="264"/>
            <ac:spMk id="10" creationId="{AB45A142-4255-493C-8284-5D566C121B10}"/>
          </ac:spMkLst>
        </pc:spChg>
        <pc:picChg chg="add mod">
          <ac:chgData name="IVAN ĆUŽIĆ" userId="df63c021-0675-4d8c-a9d6-36d6c01b34a5" providerId="ADAL" clId="{19506E0D-449B-41D0-9731-D4772D809931}" dt="2019-08-01T20:47:50.508" v="881" actId="26606"/>
          <ac:picMkLst>
            <pc:docMk/>
            <pc:sldMk cId="2257132133" sldId="264"/>
            <ac:picMk id="5" creationId="{01534809-18CF-40BE-B5E7-1DE31E16E30D}"/>
          </ac:picMkLst>
        </pc:picChg>
        <pc:cxnChg chg="add">
          <ac:chgData name="IVAN ĆUŽIĆ" userId="df63c021-0675-4d8c-a9d6-36d6c01b34a5" providerId="ADAL" clId="{19506E0D-449B-41D0-9731-D4772D809931}" dt="2019-08-01T20:47:50.508" v="881" actId="26606"/>
          <ac:cxnSpMkLst>
            <pc:docMk/>
            <pc:sldMk cId="2257132133" sldId="264"/>
            <ac:cxnSpMk id="12" creationId="{38FB9660-F42F-4313-BBC4-47C007FE484C}"/>
          </ac:cxnSpMkLst>
        </pc:cxnChg>
      </pc:sldChg>
      <pc:sldChg chg="addSp delSp modSp add mod setBg modNotesTx">
        <pc:chgData name="IVAN ĆUŽIĆ" userId="df63c021-0675-4d8c-a9d6-36d6c01b34a5" providerId="ADAL" clId="{19506E0D-449B-41D0-9731-D4772D809931}" dt="2019-08-01T20:52:40.818" v="1100" actId="20577"/>
        <pc:sldMkLst>
          <pc:docMk/>
          <pc:sldMk cId="2268545110" sldId="265"/>
        </pc:sldMkLst>
        <pc:spChg chg="mod">
          <ac:chgData name="IVAN ĆUŽIĆ" userId="df63c021-0675-4d8c-a9d6-36d6c01b34a5" providerId="ADAL" clId="{19506E0D-449B-41D0-9731-D4772D809931}" dt="2019-08-01T20:51:38.502" v="982" actId="26606"/>
          <ac:spMkLst>
            <pc:docMk/>
            <pc:sldMk cId="2268545110" sldId="265"/>
            <ac:spMk id="2" creationId="{61D90016-C6DD-4884-9976-3783C12108C2}"/>
          </ac:spMkLst>
        </pc:spChg>
        <pc:spChg chg="del">
          <ac:chgData name="IVAN ĆUŽIĆ" userId="df63c021-0675-4d8c-a9d6-36d6c01b34a5" providerId="ADAL" clId="{19506E0D-449B-41D0-9731-D4772D809931}" dt="2019-08-01T20:50:19.636" v="945"/>
          <ac:spMkLst>
            <pc:docMk/>
            <pc:sldMk cId="2268545110" sldId="265"/>
            <ac:spMk id="3" creationId="{5411DD5D-B002-4826-9B09-2072C997F428}"/>
          </ac:spMkLst>
        </pc:spChg>
        <pc:spChg chg="add">
          <ac:chgData name="IVAN ĆUŽIĆ" userId="df63c021-0675-4d8c-a9d6-36d6c01b34a5" providerId="ADAL" clId="{19506E0D-449B-41D0-9731-D4772D809931}" dt="2019-08-01T20:51:38.502" v="982" actId="26606"/>
          <ac:spMkLst>
            <pc:docMk/>
            <pc:sldMk cId="2268545110" sldId="265"/>
            <ac:spMk id="10" creationId="{AB45A142-4255-493C-8284-5D566C121B10}"/>
          </ac:spMkLst>
        </pc:spChg>
        <pc:picChg chg="add mod">
          <ac:chgData name="IVAN ĆUŽIĆ" userId="df63c021-0675-4d8c-a9d6-36d6c01b34a5" providerId="ADAL" clId="{19506E0D-449B-41D0-9731-D4772D809931}" dt="2019-08-01T20:51:38.502" v="982" actId="26606"/>
          <ac:picMkLst>
            <pc:docMk/>
            <pc:sldMk cId="2268545110" sldId="265"/>
            <ac:picMk id="5" creationId="{A2CD3E60-204A-46C6-B621-59732D41C4E3}"/>
          </ac:picMkLst>
        </pc:picChg>
        <pc:picChg chg="add del mod">
          <ac:chgData name="IVAN ĆUŽIĆ" userId="df63c021-0675-4d8c-a9d6-36d6c01b34a5" providerId="ADAL" clId="{19506E0D-449B-41D0-9731-D4772D809931}" dt="2019-08-01T20:51:08.530" v="953"/>
          <ac:picMkLst>
            <pc:docMk/>
            <pc:sldMk cId="2268545110" sldId="265"/>
            <ac:picMk id="7" creationId="{62BD8269-5560-4D2A-8504-D729FBE4D193}"/>
          </ac:picMkLst>
        </pc:picChg>
        <pc:cxnChg chg="add">
          <ac:chgData name="IVAN ĆUŽIĆ" userId="df63c021-0675-4d8c-a9d6-36d6c01b34a5" providerId="ADAL" clId="{19506E0D-449B-41D0-9731-D4772D809931}" dt="2019-08-01T20:51:38.502" v="982" actId="26606"/>
          <ac:cxnSpMkLst>
            <pc:docMk/>
            <pc:sldMk cId="2268545110" sldId="265"/>
            <ac:cxnSpMk id="12" creationId="{38FB9660-F42F-4313-BBC4-47C007FE484C}"/>
          </ac:cxnSpMkLst>
        </pc:cxnChg>
      </pc:sldChg>
      <pc:sldChg chg="addSp delSp modSp add mod setBg">
        <pc:chgData name="IVAN ĆUŽIĆ" userId="df63c021-0675-4d8c-a9d6-36d6c01b34a5" providerId="ADAL" clId="{19506E0D-449B-41D0-9731-D4772D809931}" dt="2019-08-01T20:53:39.525" v="1132" actId="26606"/>
        <pc:sldMkLst>
          <pc:docMk/>
          <pc:sldMk cId="4223049140" sldId="266"/>
        </pc:sldMkLst>
        <pc:spChg chg="mod ord">
          <ac:chgData name="IVAN ĆUŽIĆ" userId="df63c021-0675-4d8c-a9d6-36d6c01b34a5" providerId="ADAL" clId="{19506E0D-449B-41D0-9731-D4772D809931}" dt="2019-08-01T20:53:39.525" v="1132" actId="26606"/>
          <ac:spMkLst>
            <pc:docMk/>
            <pc:sldMk cId="4223049140" sldId="266"/>
            <ac:spMk id="2" creationId="{13A34BA6-838F-4EF4-A1FF-D0F36E2A5B57}"/>
          </ac:spMkLst>
        </pc:spChg>
        <pc:spChg chg="del">
          <ac:chgData name="IVAN ĆUŽIĆ" userId="df63c021-0675-4d8c-a9d6-36d6c01b34a5" providerId="ADAL" clId="{19506E0D-449B-41D0-9731-D4772D809931}" dt="2019-08-01T20:51:13.435" v="954"/>
          <ac:spMkLst>
            <pc:docMk/>
            <pc:sldMk cId="4223049140" sldId="266"/>
            <ac:spMk id="3" creationId="{FCA3965B-5C43-40E5-98B5-FCF20451500E}"/>
          </ac:spMkLst>
        </pc:spChg>
        <pc:spChg chg="add">
          <ac:chgData name="IVAN ĆUŽIĆ" userId="df63c021-0675-4d8c-a9d6-36d6c01b34a5" providerId="ADAL" clId="{19506E0D-449B-41D0-9731-D4772D809931}" dt="2019-08-01T20:53:39.525" v="1132" actId="26606"/>
          <ac:spMkLst>
            <pc:docMk/>
            <pc:sldMk cId="4223049140" sldId="266"/>
            <ac:spMk id="9" creationId="{87CC2527-562A-4F69-B487-4371E5B243E7}"/>
          </ac:spMkLst>
        </pc:spChg>
        <pc:picChg chg="add mod">
          <ac:chgData name="IVAN ĆUŽIĆ" userId="df63c021-0675-4d8c-a9d6-36d6c01b34a5" providerId="ADAL" clId="{19506E0D-449B-41D0-9731-D4772D809931}" dt="2019-08-01T20:53:39.525" v="1132" actId="26606"/>
          <ac:picMkLst>
            <pc:docMk/>
            <pc:sldMk cId="4223049140" sldId="266"/>
            <ac:picMk id="4" creationId="{0457C69C-6EE7-4634-8D5B-828C73631D89}"/>
          </ac:picMkLst>
        </pc:picChg>
        <pc:cxnChg chg="add">
          <ac:chgData name="IVAN ĆUŽIĆ" userId="df63c021-0675-4d8c-a9d6-36d6c01b34a5" providerId="ADAL" clId="{19506E0D-449B-41D0-9731-D4772D809931}" dt="2019-08-01T20:53:39.525" v="1132" actId="26606"/>
          <ac:cxnSpMkLst>
            <pc:docMk/>
            <pc:sldMk cId="4223049140" sldId="266"/>
            <ac:cxnSpMk id="11" creationId="{BCDAEC91-5BCE-4B55-9CC0-43EF94CB734B}"/>
          </ac:cxnSpMkLst>
        </pc:cxnChg>
      </pc:sldChg>
      <pc:sldChg chg="addSp delSp modSp add mod setBg">
        <pc:chgData name="IVAN ĆUŽIĆ" userId="df63c021-0675-4d8c-a9d6-36d6c01b34a5" providerId="ADAL" clId="{19506E0D-449B-41D0-9731-D4772D809931}" dt="2019-08-01T20:56:39.761" v="1215" actId="1076"/>
        <pc:sldMkLst>
          <pc:docMk/>
          <pc:sldMk cId="3200725298" sldId="267"/>
        </pc:sldMkLst>
        <pc:spChg chg="mod">
          <ac:chgData name="IVAN ĆUŽIĆ" userId="df63c021-0675-4d8c-a9d6-36d6c01b34a5" providerId="ADAL" clId="{19506E0D-449B-41D0-9731-D4772D809931}" dt="2019-08-01T20:56:32.451" v="1214" actId="26606"/>
          <ac:spMkLst>
            <pc:docMk/>
            <pc:sldMk cId="3200725298" sldId="267"/>
            <ac:spMk id="2" creationId="{5F2F98C1-C12E-4F6C-9D5C-C436717457E7}"/>
          </ac:spMkLst>
        </pc:spChg>
        <pc:spChg chg="del mod">
          <ac:chgData name="IVAN ĆUŽIĆ" userId="df63c021-0675-4d8c-a9d6-36d6c01b34a5" providerId="ADAL" clId="{19506E0D-449B-41D0-9731-D4772D809931}" dt="2019-08-01T20:56:32.451" v="1214" actId="26606"/>
          <ac:spMkLst>
            <pc:docMk/>
            <pc:sldMk cId="3200725298" sldId="267"/>
            <ac:spMk id="3" creationId="{705C1C93-9D63-47F4-9697-C34F660CA25F}"/>
          </ac:spMkLst>
        </pc:spChg>
        <pc:spChg chg="add del">
          <ac:chgData name="IVAN ĆUŽIĆ" userId="df63c021-0675-4d8c-a9d6-36d6c01b34a5" providerId="ADAL" clId="{19506E0D-449B-41D0-9731-D4772D809931}" dt="2019-08-01T20:56:32.451" v="1214" actId="26606"/>
          <ac:spMkLst>
            <pc:docMk/>
            <pc:sldMk cId="3200725298" sldId="267"/>
            <ac:spMk id="8" creationId="{8D70B121-56F4-4848-B38B-182089D909FA}"/>
          </ac:spMkLst>
        </pc:spChg>
        <pc:spChg chg="add">
          <ac:chgData name="IVAN ĆUŽIĆ" userId="df63c021-0675-4d8c-a9d6-36d6c01b34a5" providerId="ADAL" clId="{19506E0D-449B-41D0-9731-D4772D809931}" dt="2019-08-01T20:56:32.451" v="1214" actId="26606"/>
          <ac:spMkLst>
            <pc:docMk/>
            <pc:sldMk cId="3200725298" sldId="267"/>
            <ac:spMk id="17" creationId="{42285737-90EE-47DC-AC80-8AE156B11969}"/>
          </ac:spMkLst>
        </pc:spChg>
        <pc:grpChg chg="add">
          <ac:chgData name="IVAN ĆUŽIĆ" userId="df63c021-0675-4d8c-a9d6-36d6c01b34a5" providerId="ADAL" clId="{19506E0D-449B-41D0-9731-D4772D809931}" dt="2019-08-01T20:56:32.451" v="1214" actId="26606"/>
          <ac:grpSpMkLst>
            <pc:docMk/>
            <pc:sldMk cId="3200725298" sldId="267"/>
            <ac:grpSpMk id="19" creationId="{B57BDC17-F1B3-455F-BBF1-680AA1F25C06}"/>
          </ac:grpSpMkLst>
        </pc:grpChg>
        <pc:graphicFrameChg chg="add mod">
          <ac:chgData name="IVAN ĆUŽIĆ" userId="df63c021-0675-4d8c-a9d6-36d6c01b34a5" providerId="ADAL" clId="{19506E0D-449B-41D0-9731-D4772D809931}" dt="2019-08-01T20:56:39.761" v="1215" actId="1076"/>
          <ac:graphicFrameMkLst>
            <pc:docMk/>
            <pc:sldMk cId="3200725298" sldId="267"/>
            <ac:graphicFrameMk id="12" creationId="{F5472675-3E2B-4B50-8CEC-C9A2D3D3BA5A}"/>
          </ac:graphicFrameMkLst>
        </pc:graphicFrameChg>
        <pc:cxnChg chg="add del">
          <ac:chgData name="IVAN ĆUŽIĆ" userId="df63c021-0675-4d8c-a9d6-36d6c01b34a5" providerId="ADAL" clId="{19506E0D-449B-41D0-9731-D4772D809931}" dt="2019-08-01T20:56:32.451" v="1214" actId="26606"/>
          <ac:cxnSpMkLst>
            <pc:docMk/>
            <pc:sldMk cId="3200725298" sldId="267"/>
            <ac:cxnSpMk id="10" creationId="{2D72A2C9-F3CA-4216-8BAD-FA4C970C3C4E}"/>
          </ac:cxnSpMkLst>
        </pc:cxn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F3C64A-E75C-4339-AA60-90A1F631641E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A527E03-780C-4C86-86E5-6E7B4AC2F6CF}">
      <dgm:prSet/>
      <dgm:spPr/>
      <dgm:t>
        <a:bodyPr/>
        <a:lstStyle/>
        <a:p>
          <a:r>
            <a:rPr lang="hr-HR" dirty="0"/>
            <a:t>Upotreba metala dovodi do pojave novih zanimanja</a:t>
          </a:r>
          <a:endParaRPr lang="en-US" dirty="0"/>
        </a:p>
      </dgm:t>
    </dgm:pt>
    <dgm:pt modelId="{921F56D2-52BD-4176-B091-50D93475E9EF}" type="parTrans" cxnId="{B8958851-C45A-4323-805F-F6FC2EF762A3}">
      <dgm:prSet/>
      <dgm:spPr/>
      <dgm:t>
        <a:bodyPr/>
        <a:lstStyle/>
        <a:p>
          <a:endParaRPr lang="en-US"/>
        </a:p>
      </dgm:t>
    </dgm:pt>
    <dgm:pt modelId="{9E732F2F-4A8A-4D61-986A-22D613215B87}" type="sibTrans" cxnId="{B8958851-C45A-4323-805F-F6FC2EF762A3}">
      <dgm:prSet/>
      <dgm:spPr/>
      <dgm:t>
        <a:bodyPr/>
        <a:lstStyle/>
        <a:p>
          <a:endParaRPr lang="en-US"/>
        </a:p>
      </dgm:t>
    </dgm:pt>
    <dgm:pt modelId="{602A5C7C-241B-45AD-83D5-CA6D30F3DF12}">
      <dgm:prSet/>
      <dgm:spPr/>
      <dgm:t>
        <a:bodyPr/>
        <a:lstStyle/>
        <a:p>
          <a:r>
            <a:rPr lang="hr-HR"/>
            <a:t>Obrtnici – vješti izrađivači predmeta za svakodnevnu upotrebu</a:t>
          </a:r>
          <a:endParaRPr lang="en-US"/>
        </a:p>
      </dgm:t>
    </dgm:pt>
    <dgm:pt modelId="{017002B6-EA09-4E62-B941-7D20AAA5396C}" type="parTrans" cxnId="{0D39E145-C8E0-41C5-8588-10499E957F74}">
      <dgm:prSet/>
      <dgm:spPr/>
      <dgm:t>
        <a:bodyPr/>
        <a:lstStyle/>
        <a:p>
          <a:endParaRPr lang="en-US"/>
        </a:p>
      </dgm:t>
    </dgm:pt>
    <dgm:pt modelId="{50D02824-65CA-43A7-AA11-A8FEDCB416A7}" type="sibTrans" cxnId="{0D39E145-C8E0-41C5-8588-10499E957F74}">
      <dgm:prSet/>
      <dgm:spPr/>
      <dgm:t>
        <a:bodyPr/>
        <a:lstStyle/>
        <a:p>
          <a:endParaRPr lang="en-US"/>
        </a:p>
      </dgm:t>
    </dgm:pt>
    <dgm:pt modelId="{E2D04572-7DF7-4170-A87F-F5F24B7E2114}">
      <dgm:prSet/>
      <dgm:spPr/>
      <dgm:t>
        <a:bodyPr/>
        <a:lstStyle/>
        <a:p>
          <a:r>
            <a:rPr lang="hr-HR" dirty="0"/>
            <a:t>Trgovci – preuzimaju višak robe i mijenjaju</a:t>
          </a:r>
          <a:endParaRPr lang="en-US" dirty="0"/>
        </a:p>
      </dgm:t>
    </dgm:pt>
    <dgm:pt modelId="{24EDDC9F-D0C1-4970-9207-E8C3A7606259}" type="parTrans" cxnId="{872383FC-9D33-4F4E-95EC-8CCC40BF0FBC}">
      <dgm:prSet/>
      <dgm:spPr/>
      <dgm:t>
        <a:bodyPr/>
        <a:lstStyle/>
        <a:p>
          <a:endParaRPr lang="en-US"/>
        </a:p>
      </dgm:t>
    </dgm:pt>
    <dgm:pt modelId="{04CB35BA-FDD6-48FF-B4B6-33DBD7031908}" type="sibTrans" cxnId="{872383FC-9D33-4F4E-95EC-8CCC40BF0FBC}">
      <dgm:prSet/>
      <dgm:spPr/>
      <dgm:t>
        <a:bodyPr/>
        <a:lstStyle/>
        <a:p>
          <a:endParaRPr lang="en-US"/>
        </a:p>
      </dgm:t>
    </dgm:pt>
    <dgm:pt modelId="{B877AA41-4B44-443B-BC4E-68FF2AF11922}">
      <dgm:prSet/>
      <dgm:spPr/>
      <dgm:t>
        <a:bodyPr/>
        <a:lstStyle/>
        <a:p>
          <a:r>
            <a:rPr lang="hr-HR" dirty="0"/>
            <a:t>Robna razmjena</a:t>
          </a:r>
          <a:endParaRPr lang="en-US" dirty="0"/>
        </a:p>
      </dgm:t>
    </dgm:pt>
    <dgm:pt modelId="{9976B467-D298-44A1-A3A5-23A609A12896}" type="parTrans" cxnId="{9D479C86-BBE8-4A28-98D0-4993469AD51A}">
      <dgm:prSet/>
      <dgm:spPr/>
      <dgm:t>
        <a:bodyPr/>
        <a:lstStyle/>
        <a:p>
          <a:endParaRPr lang="hr-HR"/>
        </a:p>
      </dgm:t>
    </dgm:pt>
    <dgm:pt modelId="{E36D0B24-0902-47ED-B920-8C2CB030D01B}" type="sibTrans" cxnId="{9D479C86-BBE8-4A28-98D0-4993469AD51A}">
      <dgm:prSet/>
      <dgm:spPr/>
      <dgm:t>
        <a:bodyPr/>
        <a:lstStyle/>
        <a:p>
          <a:endParaRPr lang="hr-HR"/>
        </a:p>
      </dgm:t>
    </dgm:pt>
    <dgm:pt modelId="{4AD33AC4-7F70-4D00-BDFC-ADA7879DE5D7}">
      <dgm:prSet/>
      <dgm:spPr/>
      <dgm:t>
        <a:bodyPr/>
        <a:lstStyle/>
        <a:p>
          <a:r>
            <a:rPr lang="hr-HR" dirty="0"/>
            <a:t>Upotreba novca</a:t>
          </a:r>
          <a:endParaRPr lang="en-US" dirty="0"/>
        </a:p>
      </dgm:t>
    </dgm:pt>
    <dgm:pt modelId="{3A36A492-57BC-42CF-A480-022D242E6FDF}" type="parTrans" cxnId="{49C31807-59FE-4CD4-9030-B5E3D608637A}">
      <dgm:prSet/>
      <dgm:spPr/>
      <dgm:t>
        <a:bodyPr/>
        <a:lstStyle/>
        <a:p>
          <a:endParaRPr lang="hr-HR"/>
        </a:p>
      </dgm:t>
    </dgm:pt>
    <dgm:pt modelId="{3DAA4666-AF75-4328-9622-E9A9F39E3292}" type="sibTrans" cxnId="{49C31807-59FE-4CD4-9030-B5E3D608637A}">
      <dgm:prSet/>
      <dgm:spPr/>
      <dgm:t>
        <a:bodyPr/>
        <a:lstStyle/>
        <a:p>
          <a:endParaRPr lang="hr-HR"/>
        </a:p>
      </dgm:t>
    </dgm:pt>
    <dgm:pt modelId="{F4C16503-B39C-43E3-AAC6-7A27889C479B}" type="pres">
      <dgm:prSet presAssocID="{32F3C64A-E75C-4339-AA60-90A1F631641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1B8679F4-B813-4A09-941C-B5867EB04176}" type="pres">
      <dgm:prSet presAssocID="{6A527E03-780C-4C86-86E5-6E7B4AC2F6CF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61E6244-2C9C-4E1A-A9D4-6D2990FF0A78}" type="pres">
      <dgm:prSet presAssocID="{9E732F2F-4A8A-4D61-986A-22D613215B87}" presName="spacer" presStyleCnt="0"/>
      <dgm:spPr/>
    </dgm:pt>
    <dgm:pt modelId="{5A863EA7-B90C-4BB5-BCA5-38B605C2F2B5}" type="pres">
      <dgm:prSet presAssocID="{602A5C7C-241B-45AD-83D5-CA6D30F3DF12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142F9C5-E128-4B7B-8C5F-218F6285564A}" type="pres">
      <dgm:prSet presAssocID="{50D02824-65CA-43A7-AA11-A8FEDCB416A7}" presName="spacer" presStyleCnt="0"/>
      <dgm:spPr/>
    </dgm:pt>
    <dgm:pt modelId="{6A37F28A-B558-4F72-AE6B-85535D2E72B4}" type="pres">
      <dgm:prSet presAssocID="{E2D04572-7DF7-4170-A87F-F5F24B7E2114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0D49081-69C0-450B-8395-ED48F592416F}" type="pres">
      <dgm:prSet presAssocID="{04CB35BA-FDD6-48FF-B4B6-33DBD7031908}" presName="spacer" presStyleCnt="0"/>
      <dgm:spPr/>
    </dgm:pt>
    <dgm:pt modelId="{0179EA3D-8B23-469D-AE39-EDE073FFF221}" type="pres">
      <dgm:prSet presAssocID="{B877AA41-4B44-443B-BC4E-68FF2AF11922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D86A2C4-2EAC-4E9D-B96B-D4E009DAD4A7}" type="pres">
      <dgm:prSet presAssocID="{E36D0B24-0902-47ED-B920-8C2CB030D01B}" presName="spacer" presStyleCnt="0"/>
      <dgm:spPr/>
    </dgm:pt>
    <dgm:pt modelId="{8CA44E3D-B7E0-4774-BB88-A5242AB34C4A}" type="pres">
      <dgm:prSet presAssocID="{4AD33AC4-7F70-4D00-BDFC-ADA7879DE5D7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B3235FB6-C049-45CD-9BD8-75F3EDE3B9EA}" type="presOf" srcId="{6A527E03-780C-4C86-86E5-6E7B4AC2F6CF}" destId="{1B8679F4-B813-4A09-941C-B5867EB04176}" srcOrd="0" destOrd="0" presId="urn:microsoft.com/office/officeart/2005/8/layout/vList2"/>
    <dgm:cxn modelId="{872383FC-9D33-4F4E-95EC-8CCC40BF0FBC}" srcId="{32F3C64A-E75C-4339-AA60-90A1F631641E}" destId="{E2D04572-7DF7-4170-A87F-F5F24B7E2114}" srcOrd="2" destOrd="0" parTransId="{24EDDC9F-D0C1-4970-9207-E8C3A7606259}" sibTransId="{04CB35BA-FDD6-48FF-B4B6-33DBD7031908}"/>
    <dgm:cxn modelId="{9D479C86-BBE8-4A28-98D0-4993469AD51A}" srcId="{32F3C64A-E75C-4339-AA60-90A1F631641E}" destId="{B877AA41-4B44-443B-BC4E-68FF2AF11922}" srcOrd="3" destOrd="0" parTransId="{9976B467-D298-44A1-A3A5-23A609A12896}" sibTransId="{E36D0B24-0902-47ED-B920-8C2CB030D01B}"/>
    <dgm:cxn modelId="{60B6F5DC-1DF0-40A0-8E30-C89D7D37F1D4}" type="presOf" srcId="{32F3C64A-E75C-4339-AA60-90A1F631641E}" destId="{F4C16503-B39C-43E3-AAC6-7A27889C479B}" srcOrd="0" destOrd="0" presId="urn:microsoft.com/office/officeart/2005/8/layout/vList2"/>
    <dgm:cxn modelId="{61B66FFA-2B43-48D9-B732-E670DCB6E579}" type="presOf" srcId="{4AD33AC4-7F70-4D00-BDFC-ADA7879DE5D7}" destId="{8CA44E3D-B7E0-4774-BB88-A5242AB34C4A}" srcOrd="0" destOrd="0" presId="urn:microsoft.com/office/officeart/2005/8/layout/vList2"/>
    <dgm:cxn modelId="{49C31807-59FE-4CD4-9030-B5E3D608637A}" srcId="{32F3C64A-E75C-4339-AA60-90A1F631641E}" destId="{4AD33AC4-7F70-4D00-BDFC-ADA7879DE5D7}" srcOrd="4" destOrd="0" parTransId="{3A36A492-57BC-42CF-A480-022D242E6FDF}" sibTransId="{3DAA4666-AF75-4328-9622-E9A9F39E3292}"/>
    <dgm:cxn modelId="{1A999314-E2AD-41C6-AAEB-D6356EE657FD}" type="presOf" srcId="{602A5C7C-241B-45AD-83D5-CA6D30F3DF12}" destId="{5A863EA7-B90C-4BB5-BCA5-38B605C2F2B5}" srcOrd="0" destOrd="0" presId="urn:microsoft.com/office/officeart/2005/8/layout/vList2"/>
    <dgm:cxn modelId="{B8958851-C45A-4323-805F-F6FC2EF762A3}" srcId="{32F3C64A-E75C-4339-AA60-90A1F631641E}" destId="{6A527E03-780C-4C86-86E5-6E7B4AC2F6CF}" srcOrd="0" destOrd="0" parTransId="{921F56D2-52BD-4176-B091-50D93475E9EF}" sibTransId="{9E732F2F-4A8A-4D61-986A-22D613215B87}"/>
    <dgm:cxn modelId="{12B6B598-855A-413C-89D9-172C73FC61E4}" type="presOf" srcId="{E2D04572-7DF7-4170-A87F-F5F24B7E2114}" destId="{6A37F28A-B558-4F72-AE6B-85535D2E72B4}" srcOrd="0" destOrd="0" presId="urn:microsoft.com/office/officeart/2005/8/layout/vList2"/>
    <dgm:cxn modelId="{0D39E145-C8E0-41C5-8588-10499E957F74}" srcId="{32F3C64A-E75C-4339-AA60-90A1F631641E}" destId="{602A5C7C-241B-45AD-83D5-CA6D30F3DF12}" srcOrd="1" destOrd="0" parTransId="{017002B6-EA09-4E62-B941-7D20AAA5396C}" sibTransId="{50D02824-65CA-43A7-AA11-A8FEDCB416A7}"/>
    <dgm:cxn modelId="{06B3065D-AD19-463E-BD89-D8C4894755DB}" type="presOf" srcId="{B877AA41-4B44-443B-BC4E-68FF2AF11922}" destId="{0179EA3D-8B23-469D-AE39-EDE073FFF221}" srcOrd="0" destOrd="0" presId="urn:microsoft.com/office/officeart/2005/8/layout/vList2"/>
    <dgm:cxn modelId="{6EEBD860-B74A-4C38-8D52-4DC54876F6A0}" type="presParOf" srcId="{F4C16503-B39C-43E3-AAC6-7A27889C479B}" destId="{1B8679F4-B813-4A09-941C-B5867EB04176}" srcOrd="0" destOrd="0" presId="urn:microsoft.com/office/officeart/2005/8/layout/vList2"/>
    <dgm:cxn modelId="{4AF6F754-E51F-4A47-9612-41ED827AC9FF}" type="presParOf" srcId="{F4C16503-B39C-43E3-AAC6-7A27889C479B}" destId="{E61E6244-2C9C-4E1A-A9D4-6D2990FF0A78}" srcOrd="1" destOrd="0" presId="urn:microsoft.com/office/officeart/2005/8/layout/vList2"/>
    <dgm:cxn modelId="{EFFB0307-365F-4B57-8785-1F02BC2ADC4C}" type="presParOf" srcId="{F4C16503-B39C-43E3-AAC6-7A27889C479B}" destId="{5A863EA7-B90C-4BB5-BCA5-38B605C2F2B5}" srcOrd="2" destOrd="0" presId="urn:microsoft.com/office/officeart/2005/8/layout/vList2"/>
    <dgm:cxn modelId="{C9D7E45D-BA34-40E2-A773-FA017AEE6256}" type="presParOf" srcId="{F4C16503-B39C-43E3-AAC6-7A27889C479B}" destId="{9142F9C5-E128-4B7B-8C5F-218F6285564A}" srcOrd="3" destOrd="0" presId="urn:microsoft.com/office/officeart/2005/8/layout/vList2"/>
    <dgm:cxn modelId="{E5F58637-85D1-4055-BB16-4DC607992A7A}" type="presParOf" srcId="{F4C16503-B39C-43E3-AAC6-7A27889C479B}" destId="{6A37F28A-B558-4F72-AE6B-85535D2E72B4}" srcOrd="4" destOrd="0" presId="urn:microsoft.com/office/officeart/2005/8/layout/vList2"/>
    <dgm:cxn modelId="{6E50578C-E475-4B70-B464-E8B093511BB4}" type="presParOf" srcId="{F4C16503-B39C-43E3-AAC6-7A27889C479B}" destId="{E0D49081-69C0-450B-8395-ED48F592416F}" srcOrd="5" destOrd="0" presId="urn:microsoft.com/office/officeart/2005/8/layout/vList2"/>
    <dgm:cxn modelId="{16AB61A8-C74E-4B2D-A8D8-925409063144}" type="presParOf" srcId="{F4C16503-B39C-43E3-AAC6-7A27889C479B}" destId="{0179EA3D-8B23-469D-AE39-EDE073FFF221}" srcOrd="6" destOrd="0" presId="urn:microsoft.com/office/officeart/2005/8/layout/vList2"/>
    <dgm:cxn modelId="{1308D9F3-9678-45C0-A3F4-86B76A0F23A1}" type="presParOf" srcId="{F4C16503-B39C-43E3-AAC6-7A27889C479B}" destId="{4D86A2C4-2EAC-4E9D-B96B-D4E009DAD4A7}" srcOrd="7" destOrd="0" presId="urn:microsoft.com/office/officeart/2005/8/layout/vList2"/>
    <dgm:cxn modelId="{6BC11282-132B-4E96-AD26-E8699F1DC0E8}" type="presParOf" srcId="{F4C16503-B39C-43E3-AAC6-7A27889C479B}" destId="{8CA44E3D-B7E0-4774-BB88-A5242AB34C4A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5A10A5-753B-40BE-89D4-AC24802AF34D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664B7535-063D-4AF5-9139-2D047E2886BB}">
      <dgm:prSet/>
      <dgm:spPr/>
      <dgm:t>
        <a:bodyPr/>
        <a:lstStyle/>
        <a:p>
          <a:r>
            <a:rPr lang="hr-HR" dirty="0"/>
            <a:t>Podjela zanimanja dovodi do raslojavanja društva</a:t>
          </a:r>
          <a:endParaRPr lang="en-US" dirty="0"/>
        </a:p>
      </dgm:t>
    </dgm:pt>
    <dgm:pt modelId="{945E6680-1B0A-4ADB-9B1D-A52208550C22}" type="parTrans" cxnId="{62271955-DFCE-4FDB-A15E-B452E57C5438}">
      <dgm:prSet/>
      <dgm:spPr/>
      <dgm:t>
        <a:bodyPr/>
        <a:lstStyle/>
        <a:p>
          <a:endParaRPr lang="en-US"/>
        </a:p>
      </dgm:t>
    </dgm:pt>
    <dgm:pt modelId="{F2BF7772-FD68-4F6D-910F-10E5A8C9D9B4}" type="sibTrans" cxnId="{62271955-DFCE-4FDB-A15E-B452E57C5438}">
      <dgm:prSet/>
      <dgm:spPr/>
      <dgm:t>
        <a:bodyPr/>
        <a:lstStyle/>
        <a:p>
          <a:endParaRPr lang="en-US"/>
        </a:p>
      </dgm:t>
    </dgm:pt>
    <dgm:pt modelId="{D503CDA6-DACF-43F6-9FA5-D83BBA9228A7}">
      <dgm:prSet/>
      <dgm:spPr/>
      <dgm:t>
        <a:bodyPr/>
        <a:lstStyle/>
        <a:p>
          <a:r>
            <a:rPr lang="hr-HR"/>
            <a:t>Izdvajanje bogatijih i uglednijih članova zajednica</a:t>
          </a:r>
          <a:endParaRPr lang="en-US"/>
        </a:p>
      </dgm:t>
    </dgm:pt>
    <dgm:pt modelId="{F973BB7E-9C72-4A91-8BD4-8FC8F867BAC9}" type="parTrans" cxnId="{C5972E19-65E9-4707-B16D-6045B22B2740}">
      <dgm:prSet/>
      <dgm:spPr/>
      <dgm:t>
        <a:bodyPr/>
        <a:lstStyle/>
        <a:p>
          <a:endParaRPr lang="en-US"/>
        </a:p>
      </dgm:t>
    </dgm:pt>
    <dgm:pt modelId="{9E202E71-88A5-4B02-8FF4-045BF493C3E8}" type="sibTrans" cxnId="{C5972E19-65E9-4707-B16D-6045B22B2740}">
      <dgm:prSet/>
      <dgm:spPr/>
      <dgm:t>
        <a:bodyPr/>
        <a:lstStyle/>
        <a:p>
          <a:endParaRPr lang="en-US"/>
        </a:p>
      </dgm:t>
    </dgm:pt>
    <dgm:pt modelId="{BA090276-8C41-4BDF-AB0A-054117A95C4B}">
      <dgm:prSet/>
      <dgm:spPr/>
      <dgm:t>
        <a:bodyPr/>
        <a:lstStyle/>
        <a:p>
          <a:r>
            <a:rPr lang="hr-HR"/>
            <a:t>Pojava rudarstva – talionice i radionice</a:t>
          </a:r>
          <a:endParaRPr lang="en-US"/>
        </a:p>
      </dgm:t>
    </dgm:pt>
    <dgm:pt modelId="{AE02800B-D097-48B0-99BD-CDD7798B9925}" type="parTrans" cxnId="{A832F709-68BB-4759-BA1E-D24032200FDE}">
      <dgm:prSet/>
      <dgm:spPr/>
      <dgm:t>
        <a:bodyPr/>
        <a:lstStyle/>
        <a:p>
          <a:endParaRPr lang="en-US"/>
        </a:p>
      </dgm:t>
    </dgm:pt>
    <dgm:pt modelId="{8E003DF4-4EEC-4856-9945-6AA1E7673B4B}" type="sibTrans" cxnId="{A832F709-68BB-4759-BA1E-D24032200FDE}">
      <dgm:prSet/>
      <dgm:spPr/>
      <dgm:t>
        <a:bodyPr/>
        <a:lstStyle/>
        <a:p>
          <a:endParaRPr lang="en-US"/>
        </a:p>
      </dgm:t>
    </dgm:pt>
    <dgm:pt modelId="{83D8E65C-C046-4EB2-8416-9CE54A841EE1}" type="pres">
      <dgm:prSet presAssocID="{455A10A5-753B-40BE-89D4-AC24802AF34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DC3D659A-C52B-4ADD-9A67-3867649E4B6C}" type="pres">
      <dgm:prSet presAssocID="{664B7535-063D-4AF5-9139-2D047E2886BB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2102F4A-F91E-491D-944E-C22A81ED5821}" type="pres">
      <dgm:prSet presAssocID="{F2BF7772-FD68-4F6D-910F-10E5A8C9D9B4}" presName="spacer" presStyleCnt="0"/>
      <dgm:spPr/>
    </dgm:pt>
    <dgm:pt modelId="{C21219D0-A8FD-4000-9752-CEC72AF7E36D}" type="pres">
      <dgm:prSet presAssocID="{D503CDA6-DACF-43F6-9FA5-D83BBA9228A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34D2CF5-A040-4910-9215-C924F6794FD4}" type="pres">
      <dgm:prSet presAssocID="{9E202E71-88A5-4B02-8FF4-045BF493C3E8}" presName="spacer" presStyleCnt="0"/>
      <dgm:spPr/>
    </dgm:pt>
    <dgm:pt modelId="{5095C840-5FAD-411D-8863-BA72F95986A3}" type="pres">
      <dgm:prSet presAssocID="{BA090276-8C41-4BDF-AB0A-054117A95C4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80E965AB-43C1-42BF-A09A-14DDA1C107F6}" type="presOf" srcId="{BA090276-8C41-4BDF-AB0A-054117A95C4B}" destId="{5095C840-5FAD-411D-8863-BA72F95986A3}" srcOrd="0" destOrd="0" presId="urn:microsoft.com/office/officeart/2005/8/layout/vList2"/>
    <dgm:cxn modelId="{077A7233-7BBA-4B6D-9314-E3EE2D6C0743}" type="presOf" srcId="{664B7535-063D-4AF5-9139-2D047E2886BB}" destId="{DC3D659A-C52B-4ADD-9A67-3867649E4B6C}" srcOrd="0" destOrd="0" presId="urn:microsoft.com/office/officeart/2005/8/layout/vList2"/>
    <dgm:cxn modelId="{62271955-DFCE-4FDB-A15E-B452E57C5438}" srcId="{455A10A5-753B-40BE-89D4-AC24802AF34D}" destId="{664B7535-063D-4AF5-9139-2D047E2886BB}" srcOrd="0" destOrd="0" parTransId="{945E6680-1B0A-4ADB-9B1D-A52208550C22}" sibTransId="{F2BF7772-FD68-4F6D-910F-10E5A8C9D9B4}"/>
    <dgm:cxn modelId="{A832F709-68BB-4759-BA1E-D24032200FDE}" srcId="{455A10A5-753B-40BE-89D4-AC24802AF34D}" destId="{BA090276-8C41-4BDF-AB0A-054117A95C4B}" srcOrd="2" destOrd="0" parTransId="{AE02800B-D097-48B0-99BD-CDD7798B9925}" sibTransId="{8E003DF4-4EEC-4856-9945-6AA1E7673B4B}"/>
    <dgm:cxn modelId="{C5972E19-65E9-4707-B16D-6045B22B2740}" srcId="{455A10A5-753B-40BE-89D4-AC24802AF34D}" destId="{D503CDA6-DACF-43F6-9FA5-D83BBA9228A7}" srcOrd="1" destOrd="0" parTransId="{F973BB7E-9C72-4A91-8BD4-8FC8F867BAC9}" sibTransId="{9E202E71-88A5-4B02-8FF4-045BF493C3E8}"/>
    <dgm:cxn modelId="{456E7533-CD78-42ED-8EEC-D6BD29116A49}" type="presOf" srcId="{D503CDA6-DACF-43F6-9FA5-D83BBA9228A7}" destId="{C21219D0-A8FD-4000-9752-CEC72AF7E36D}" srcOrd="0" destOrd="0" presId="urn:microsoft.com/office/officeart/2005/8/layout/vList2"/>
    <dgm:cxn modelId="{60022BC2-27B3-4D9A-AD69-9B51B2ABAD61}" type="presOf" srcId="{455A10A5-753B-40BE-89D4-AC24802AF34D}" destId="{83D8E65C-C046-4EB2-8416-9CE54A841EE1}" srcOrd="0" destOrd="0" presId="urn:microsoft.com/office/officeart/2005/8/layout/vList2"/>
    <dgm:cxn modelId="{A73158AD-EE34-4511-9746-5DE93D753E49}" type="presParOf" srcId="{83D8E65C-C046-4EB2-8416-9CE54A841EE1}" destId="{DC3D659A-C52B-4ADD-9A67-3867649E4B6C}" srcOrd="0" destOrd="0" presId="urn:microsoft.com/office/officeart/2005/8/layout/vList2"/>
    <dgm:cxn modelId="{A63C13B9-60F7-4F1A-BF8F-E9041A538E4F}" type="presParOf" srcId="{83D8E65C-C046-4EB2-8416-9CE54A841EE1}" destId="{62102F4A-F91E-491D-944E-C22A81ED5821}" srcOrd="1" destOrd="0" presId="urn:microsoft.com/office/officeart/2005/8/layout/vList2"/>
    <dgm:cxn modelId="{31BA2E43-EDA7-4BDD-B46A-805984806EB4}" type="presParOf" srcId="{83D8E65C-C046-4EB2-8416-9CE54A841EE1}" destId="{C21219D0-A8FD-4000-9752-CEC72AF7E36D}" srcOrd="2" destOrd="0" presId="urn:microsoft.com/office/officeart/2005/8/layout/vList2"/>
    <dgm:cxn modelId="{2AC073D8-7D00-4193-8291-1B3550B37782}" type="presParOf" srcId="{83D8E65C-C046-4EB2-8416-9CE54A841EE1}" destId="{F34D2CF5-A040-4910-9215-C924F6794FD4}" srcOrd="3" destOrd="0" presId="urn:microsoft.com/office/officeart/2005/8/layout/vList2"/>
    <dgm:cxn modelId="{89E0D824-23F5-4C5D-8E16-314FF780092F}" type="presParOf" srcId="{83D8E65C-C046-4EB2-8416-9CE54A841EE1}" destId="{5095C840-5FAD-411D-8863-BA72F95986A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DCA7A07-2CD1-497F-BDB8-60FDD0F8D459}" type="doc">
      <dgm:prSet loTypeId="urn:microsoft.com/office/officeart/2005/8/layout/v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20A56BF-B1AF-4295-B8A7-DBAF1A34DDDF}">
      <dgm:prSet/>
      <dgm:spPr/>
      <dgm:t>
        <a:bodyPr/>
        <a:lstStyle/>
        <a:p>
          <a:r>
            <a:rPr lang="hr-HR" dirty="0"/>
            <a:t>Nova zanimanja:</a:t>
          </a:r>
          <a:endParaRPr lang="en-US" dirty="0"/>
        </a:p>
      </dgm:t>
    </dgm:pt>
    <dgm:pt modelId="{71D6F5B4-4EC4-4540-AAD0-9EE78B91CCB7}" type="parTrans" cxnId="{EE427ABB-D6C9-44C8-9529-7924E3885716}">
      <dgm:prSet/>
      <dgm:spPr/>
      <dgm:t>
        <a:bodyPr/>
        <a:lstStyle/>
        <a:p>
          <a:endParaRPr lang="en-US"/>
        </a:p>
      </dgm:t>
    </dgm:pt>
    <dgm:pt modelId="{32D81C72-F22D-41ED-BFB1-2D3DAEF6DFBD}" type="sibTrans" cxnId="{EE427ABB-D6C9-44C8-9529-7924E3885716}">
      <dgm:prSet/>
      <dgm:spPr/>
      <dgm:t>
        <a:bodyPr/>
        <a:lstStyle/>
        <a:p>
          <a:endParaRPr lang="en-US"/>
        </a:p>
      </dgm:t>
    </dgm:pt>
    <dgm:pt modelId="{7D61DCFB-2758-4663-A51B-AB603464E62F}">
      <dgm:prSet/>
      <dgm:spPr/>
      <dgm:t>
        <a:bodyPr/>
        <a:lstStyle/>
        <a:p>
          <a:r>
            <a:rPr lang="hr-HR" dirty="0"/>
            <a:t>Ljevači</a:t>
          </a:r>
          <a:endParaRPr lang="en-US" dirty="0"/>
        </a:p>
      </dgm:t>
    </dgm:pt>
    <dgm:pt modelId="{86175C04-B35D-444E-B8CF-1BFC6788CD75}" type="parTrans" cxnId="{1FB7A2B0-9923-4715-8499-8787530617AB}">
      <dgm:prSet/>
      <dgm:spPr/>
      <dgm:t>
        <a:bodyPr/>
        <a:lstStyle/>
        <a:p>
          <a:endParaRPr lang="en-US"/>
        </a:p>
      </dgm:t>
    </dgm:pt>
    <dgm:pt modelId="{9C7C6FDD-825C-4B96-A788-11FE7DFE7B63}" type="sibTrans" cxnId="{1FB7A2B0-9923-4715-8499-8787530617AB}">
      <dgm:prSet/>
      <dgm:spPr/>
      <dgm:t>
        <a:bodyPr/>
        <a:lstStyle/>
        <a:p>
          <a:endParaRPr lang="en-US"/>
        </a:p>
      </dgm:t>
    </dgm:pt>
    <dgm:pt modelId="{6B1C20CC-6FB1-48B3-B897-30893ED97F80}">
      <dgm:prSet/>
      <dgm:spPr/>
      <dgm:t>
        <a:bodyPr/>
        <a:lstStyle/>
        <a:p>
          <a:r>
            <a:rPr lang="hr-HR" dirty="0"/>
            <a:t>Kovači</a:t>
          </a:r>
          <a:endParaRPr lang="en-US" dirty="0"/>
        </a:p>
      </dgm:t>
    </dgm:pt>
    <dgm:pt modelId="{F08AD112-DDC7-40D1-96C4-74075A06926E}" type="parTrans" cxnId="{BDC250D1-CAED-4E6F-AD83-FAF9ABB0E9B6}">
      <dgm:prSet/>
      <dgm:spPr/>
      <dgm:t>
        <a:bodyPr/>
        <a:lstStyle/>
        <a:p>
          <a:endParaRPr lang="hr-HR"/>
        </a:p>
      </dgm:t>
    </dgm:pt>
    <dgm:pt modelId="{312B1818-1C99-4E48-BC8D-E60260A4F717}" type="sibTrans" cxnId="{BDC250D1-CAED-4E6F-AD83-FAF9ABB0E9B6}">
      <dgm:prSet/>
      <dgm:spPr/>
      <dgm:t>
        <a:bodyPr/>
        <a:lstStyle/>
        <a:p>
          <a:endParaRPr lang="hr-HR"/>
        </a:p>
      </dgm:t>
    </dgm:pt>
    <dgm:pt modelId="{8E261973-6CA9-4027-86AE-ACF320C13A2E}" type="pres">
      <dgm:prSet presAssocID="{0DCA7A07-2CD1-497F-BDB8-60FDD0F8D459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7ACBECC5-3537-48EA-ABF8-02E56F080FAF}" type="pres">
      <dgm:prSet presAssocID="{0DCA7A07-2CD1-497F-BDB8-60FDD0F8D459}" presName="dummyMaxCanvas" presStyleCnt="0">
        <dgm:presLayoutVars/>
      </dgm:prSet>
      <dgm:spPr/>
    </dgm:pt>
    <dgm:pt modelId="{6E7A80CF-EDC4-469F-9AC8-21A1DF14EEF8}" type="pres">
      <dgm:prSet presAssocID="{0DCA7A07-2CD1-497F-BDB8-60FDD0F8D459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17A21FE-7699-4F2E-B4D0-A7A2458A2440}" type="pres">
      <dgm:prSet presAssocID="{0DCA7A07-2CD1-497F-BDB8-60FDD0F8D459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7FE94C9-9C34-490A-B2BC-0ADAA3027713}" type="pres">
      <dgm:prSet presAssocID="{0DCA7A07-2CD1-497F-BDB8-60FDD0F8D459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ABED237-C21C-4D18-BA3A-30DFA5A94620}" type="pres">
      <dgm:prSet presAssocID="{0DCA7A07-2CD1-497F-BDB8-60FDD0F8D459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51D3C29-62B5-4262-A60C-CC4213BF388D}" type="pres">
      <dgm:prSet presAssocID="{0DCA7A07-2CD1-497F-BDB8-60FDD0F8D459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4CAC146-70CF-4708-A511-34C6C9A6A388}" type="pres">
      <dgm:prSet presAssocID="{0DCA7A07-2CD1-497F-BDB8-60FDD0F8D459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65C4222-1A35-4408-8E98-32B54F445F8C}" type="pres">
      <dgm:prSet presAssocID="{0DCA7A07-2CD1-497F-BDB8-60FDD0F8D459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1DC7A57-2D62-458C-A5EA-1EBB77F2D315}" type="pres">
      <dgm:prSet presAssocID="{0DCA7A07-2CD1-497F-BDB8-60FDD0F8D459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9D265A78-B62E-4BE1-A27C-CD1F0A6B94A4}" type="presOf" srcId="{9C7C6FDD-825C-4B96-A788-11FE7DFE7B63}" destId="{D51D3C29-62B5-4262-A60C-CC4213BF388D}" srcOrd="0" destOrd="0" presId="urn:microsoft.com/office/officeart/2005/8/layout/vProcess5"/>
    <dgm:cxn modelId="{CF0B8119-C160-4C9B-BB4F-ACCD970E40B8}" type="presOf" srcId="{920A56BF-B1AF-4295-B8A7-DBAF1A34DDDF}" destId="{E4CAC146-70CF-4708-A511-34C6C9A6A388}" srcOrd="1" destOrd="0" presId="urn:microsoft.com/office/officeart/2005/8/layout/vProcess5"/>
    <dgm:cxn modelId="{D4E57595-6E43-45D0-903D-5F13E2700B84}" type="presOf" srcId="{6B1C20CC-6FB1-48B3-B897-30893ED97F80}" destId="{11DC7A57-2D62-458C-A5EA-1EBB77F2D315}" srcOrd="1" destOrd="0" presId="urn:microsoft.com/office/officeart/2005/8/layout/vProcess5"/>
    <dgm:cxn modelId="{EE427ABB-D6C9-44C8-9529-7924E3885716}" srcId="{0DCA7A07-2CD1-497F-BDB8-60FDD0F8D459}" destId="{920A56BF-B1AF-4295-B8A7-DBAF1A34DDDF}" srcOrd="0" destOrd="0" parTransId="{71D6F5B4-4EC4-4540-AAD0-9EE78B91CCB7}" sibTransId="{32D81C72-F22D-41ED-BFB1-2D3DAEF6DFBD}"/>
    <dgm:cxn modelId="{BDC250D1-CAED-4E6F-AD83-FAF9ABB0E9B6}" srcId="{0DCA7A07-2CD1-497F-BDB8-60FDD0F8D459}" destId="{6B1C20CC-6FB1-48B3-B897-30893ED97F80}" srcOrd="2" destOrd="0" parTransId="{F08AD112-DDC7-40D1-96C4-74075A06926E}" sibTransId="{312B1818-1C99-4E48-BC8D-E60260A4F717}"/>
    <dgm:cxn modelId="{FC8F4695-DC05-483A-B96A-9DC292A00798}" type="presOf" srcId="{7D61DCFB-2758-4663-A51B-AB603464E62F}" destId="{617A21FE-7699-4F2E-B4D0-A7A2458A2440}" srcOrd="0" destOrd="0" presId="urn:microsoft.com/office/officeart/2005/8/layout/vProcess5"/>
    <dgm:cxn modelId="{6ADD07F7-4000-493C-8477-91F931797E41}" type="presOf" srcId="{32D81C72-F22D-41ED-BFB1-2D3DAEF6DFBD}" destId="{7ABED237-C21C-4D18-BA3A-30DFA5A94620}" srcOrd="0" destOrd="0" presId="urn:microsoft.com/office/officeart/2005/8/layout/vProcess5"/>
    <dgm:cxn modelId="{3CF42279-232D-42CD-B36D-236835AAA691}" type="presOf" srcId="{6B1C20CC-6FB1-48B3-B897-30893ED97F80}" destId="{97FE94C9-9C34-490A-B2BC-0ADAA3027713}" srcOrd="0" destOrd="0" presId="urn:microsoft.com/office/officeart/2005/8/layout/vProcess5"/>
    <dgm:cxn modelId="{9BF30C18-0815-4EFF-8EEA-7919E3395950}" type="presOf" srcId="{920A56BF-B1AF-4295-B8A7-DBAF1A34DDDF}" destId="{6E7A80CF-EDC4-469F-9AC8-21A1DF14EEF8}" srcOrd="0" destOrd="0" presId="urn:microsoft.com/office/officeart/2005/8/layout/vProcess5"/>
    <dgm:cxn modelId="{6C27FBE3-EF34-414A-935B-333EBC1631C8}" type="presOf" srcId="{7D61DCFB-2758-4663-A51B-AB603464E62F}" destId="{565C4222-1A35-4408-8E98-32B54F445F8C}" srcOrd="1" destOrd="0" presId="urn:microsoft.com/office/officeart/2005/8/layout/vProcess5"/>
    <dgm:cxn modelId="{1FB7A2B0-9923-4715-8499-8787530617AB}" srcId="{0DCA7A07-2CD1-497F-BDB8-60FDD0F8D459}" destId="{7D61DCFB-2758-4663-A51B-AB603464E62F}" srcOrd="1" destOrd="0" parTransId="{86175C04-B35D-444E-B8CF-1BFC6788CD75}" sibTransId="{9C7C6FDD-825C-4B96-A788-11FE7DFE7B63}"/>
    <dgm:cxn modelId="{227524C2-5F8E-4C1B-8FA6-B65861BCDCF9}" type="presOf" srcId="{0DCA7A07-2CD1-497F-BDB8-60FDD0F8D459}" destId="{8E261973-6CA9-4027-86AE-ACF320C13A2E}" srcOrd="0" destOrd="0" presId="urn:microsoft.com/office/officeart/2005/8/layout/vProcess5"/>
    <dgm:cxn modelId="{682163A9-DE56-4CAE-8B0D-6A8BB8F36B83}" type="presParOf" srcId="{8E261973-6CA9-4027-86AE-ACF320C13A2E}" destId="{7ACBECC5-3537-48EA-ABF8-02E56F080FAF}" srcOrd="0" destOrd="0" presId="urn:microsoft.com/office/officeart/2005/8/layout/vProcess5"/>
    <dgm:cxn modelId="{7642A269-3A93-4D87-865C-5DE9EF1BF18F}" type="presParOf" srcId="{8E261973-6CA9-4027-86AE-ACF320C13A2E}" destId="{6E7A80CF-EDC4-469F-9AC8-21A1DF14EEF8}" srcOrd="1" destOrd="0" presId="urn:microsoft.com/office/officeart/2005/8/layout/vProcess5"/>
    <dgm:cxn modelId="{77AB087F-B1A3-4322-96FC-8DBDC132BF54}" type="presParOf" srcId="{8E261973-6CA9-4027-86AE-ACF320C13A2E}" destId="{617A21FE-7699-4F2E-B4D0-A7A2458A2440}" srcOrd="2" destOrd="0" presId="urn:microsoft.com/office/officeart/2005/8/layout/vProcess5"/>
    <dgm:cxn modelId="{321CB415-7A93-4505-8BE5-43EC01A910BF}" type="presParOf" srcId="{8E261973-6CA9-4027-86AE-ACF320C13A2E}" destId="{97FE94C9-9C34-490A-B2BC-0ADAA3027713}" srcOrd="3" destOrd="0" presId="urn:microsoft.com/office/officeart/2005/8/layout/vProcess5"/>
    <dgm:cxn modelId="{1AF450A4-6052-420E-BA90-BBC5A68E26EB}" type="presParOf" srcId="{8E261973-6CA9-4027-86AE-ACF320C13A2E}" destId="{7ABED237-C21C-4D18-BA3A-30DFA5A94620}" srcOrd="4" destOrd="0" presId="urn:microsoft.com/office/officeart/2005/8/layout/vProcess5"/>
    <dgm:cxn modelId="{B61BC1B0-6BEC-482A-8E3A-BE21C0781321}" type="presParOf" srcId="{8E261973-6CA9-4027-86AE-ACF320C13A2E}" destId="{D51D3C29-62B5-4262-A60C-CC4213BF388D}" srcOrd="5" destOrd="0" presId="urn:microsoft.com/office/officeart/2005/8/layout/vProcess5"/>
    <dgm:cxn modelId="{FF899E14-39D1-4629-9EFF-1F399E571812}" type="presParOf" srcId="{8E261973-6CA9-4027-86AE-ACF320C13A2E}" destId="{E4CAC146-70CF-4708-A511-34C6C9A6A388}" srcOrd="6" destOrd="0" presId="urn:microsoft.com/office/officeart/2005/8/layout/vProcess5"/>
    <dgm:cxn modelId="{94C3C427-77FA-46EC-8C92-21385B3FA716}" type="presParOf" srcId="{8E261973-6CA9-4027-86AE-ACF320C13A2E}" destId="{565C4222-1A35-4408-8E98-32B54F445F8C}" srcOrd="7" destOrd="0" presId="urn:microsoft.com/office/officeart/2005/8/layout/vProcess5"/>
    <dgm:cxn modelId="{7571A085-7FDE-4B76-AB7F-8F0034CC342F}" type="presParOf" srcId="{8E261973-6CA9-4027-86AE-ACF320C13A2E}" destId="{11DC7A57-2D62-458C-A5EA-1EBB77F2D315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524E6F8-7A1A-458B-B363-84825E4B6016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961FDFB-F669-4090-88FF-257DD2D05E63}">
      <dgm:prSet/>
      <dgm:spPr/>
      <dgm:t>
        <a:bodyPr/>
        <a:lstStyle/>
        <a:p>
          <a:r>
            <a:rPr lang="hr-HR"/>
            <a:t>Obrt</a:t>
          </a:r>
          <a:endParaRPr lang="en-US"/>
        </a:p>
      </dgm:t>
    </dgm:pt>
    <dgm:pt modelId="{914B38CC-E5BA-4282-91E8-63532F811B92}" type="parTrans" cxnId="{009CE047-613A-44B6-BCD9-2B86167757A0}">
      <dgm:prSet/>
      <dgm:spPr/>
      <dgm:t>
        <a:bodyPr/>
        <a:lstStyle/>
        <a:p>
          <a:endParaRPr lang="en-US"/>
        </a:p>
      </dgm:t>
    </dgm:pt>
    <dgm:pt modelId="{56407490-0924-4C5C-B679-EC37F8C64A1F}" type="sibTrans" cxnId="{009CE047-613A-44B6-BCD9-2B86167757A0}">
      <dgm:prSet/>
      <dgm:spPr/>
      <dgm:t>
        <a:bodyPr/>
        <a:lstStyle/>
        <a:p>
          <a:endParaRPr lang="en-US"/>
        </a:p>
      </dgm:t>
    </dgm:pt>
    <dgm:pt modelId="{AAF2EAAF-F6B6-4E36-BE19-8EB2894282D6}">
      <dgm:prSet/>
      <dgm:spPr/>
      <dgm:t>
        <a:bodyPr/>
        <a:lstStyle/>
        <a:p>
          <a:r>
            <a:rPr lang="hr-HR"/>
            <a:t>Trgovina</a:t>
          </a:r>
          <a:endParaRPr lang="en-US"/>
        </a:p>
      </dgm:t>
    </dgm:pt>
    <dgm:pt modelId="{B244A961-968A-448C-B924-8548CA3E143B}" type="parTrans" cxnId="{9DD6E3B8-FD6A-4356-9E37-E70E541674F6}">
      <dgm:prSet/>
      <dgm:spPr/>
      <dgm:t>
        <a:bodyPr/>
        <a:lstStyle/>
        <a:p>
          <a:endParaRPr lang="en-US"/>
        </a:p>
      </dgm:t>
    </dgm:pt>
    <dgm:pt modelId="{59F22681-1EF1-4EB3-A5A0-B0CD1EA90F54}" type="sibTrans" cxnId="{9DD6E3B8-FD6A-4356-9E37-E70E541674F6}">
      <dgm:prSet/>
      <dgm:spPr/>
      <dgm:t>
        <a:bodyPr/>
        <a:lstStyle/>
        <a:p>
          <a:endParaRPr lang="en-US"/>
        </a:p>
      </dgm:t>
    </dgm:pt>
    <dgm:pt modelId="{ABC0624A-E1B5-40F5-B08A-014FC7428654}">
      <dgm:prSet/>
      <dgm:spPr/>
      <dgm:t>
        <a:bodyPr/>
        <a:lstStyle/>
        <a:p>
          <a:r>
            <a:rPr lang="hr-HR"/>
            <a:t>Rudarstvo</a:t>
          </a:r>
          <a:endParaRPr lang="en-US"/>
        </a:p>
      </dgm:t>
    </dgm:pt>
    <dgm:pt modelId="{3B745D80-77F2-434A-BEB1-9AB0000A008D}" type="parTrans" cxnId="{AB680566-8495-43CD-999D-9BB255B164FC}">
      <dgm:prSet/>
      <dgm:spPr/>
      <dgm:t>
        <a:bodyPr/>
        <a:lstStyle/>
        <a:p>
          <a:endParaRPr lang="en-US"/>
        </a:p>
      </dgm:t>
    </dgm:pt>
    <dgm:pt modelId="{1ABDEC1B-91D7-4EEC-A10D-EA02FDB630A6}" type="sibTrans" cxnId="{AB680566-8495-43CD-999D-9BB255B164FC}">
      <dgm:prSet/>
      <dgm:spPr/>
      <dgm:t>
        <a:bodyPr/>
        <a:lstStyle/>
        <a:p>
          <a:endParaRPr lang="en-US"/>
        </a:p>
      </dgm:t>
    </dgm:pt>
    <dgm:pt modelId="{1815C957-F317-4341-B019-5DB867C56E91}">
      <dgm:prSet/>
      <dgm:spPr/>
      <dgm:t>
        <a:bodyPr/>
        <a:lstStyle/>
        <a:p>
          <a:r>
            <a:rPr lang="hr-HR"/>
            <a:t>Robna razmjena</a:t>
          </a:r>
          <a:endParaRPr lang="en-US"/>
        </a:p>
      </dgm:t>
    </dgm:pt>
    <dgm:pt modelId="{B0DC75C8-27F0-4626-A384-CDD19E981A21}" type="parTrans" cxnId="{FBA08CDB-2360-417A-8975-703E7278338F}">
      <dgm:prSet/>
      <dgm:spPr/>
      <dgm:t>
        <a:bodyPr/>
        <a:lstStyle/>
        <a:p>
          <a:endParaRPr lang="en-US"/>
        </a:p>
      </dgm:t>
    </dgm:pt>
    <dgm:pt modelId="{8F0100DB-0007-45C5-A237-96FEEFA2C051}" type="sibTrans" cxnId="{FBA08CDB-2360-417A-8975-703E7278338F}">
      <dgm:prSet/>
      <dgm:spPr/>
      <dgm:t>
        <a:bodyPr/>
        <a:lstStyle/>
        <a:p>
          <a:endParaRPr lang="en-US"/>
        </a:p>
      </dgm:t>
    </dgm:pt>
    <dgm:pt modelId="{C4F86368-DA4E-49F9-9F49-A431302D6529}">
      <dgm:prSet/>
      <dgm:spPr/>
      <dgm:t>
        <a:bodyPr/>
        <a:lstStyle/>
        <a:p>
          <a:r>
            <a:rPr lang="hr-HR"/>
            <a:t>Vučedolska golubica</a:t>
          </a:r>
          <a:endParaRPr lang="en-US"/>
        </a:p>
      </dgm:t>
    </dgm:pt>
    <dgm:pt modelId="{E0A62D60-0CCD-4C1E-91AE-40D3C9668397}" type="parTrans" cxnId="{574E5BCD-75D7-4ECB-B7FF-49E81FF16A88}">
      <dgm:prSet/>
      <dgm:spPr/>
      <dgm:t>
        <a:bodyPr/>
        <a:lstStyle/>
        <a:p>
          <a:endParaRPr lang="en-US"/>
        </a:p>
      </dgm:t>
    </dgm:pt>
    <dgm:pt modelId="{DB75171E-21BE-4694-B183-DC2A5FE6E014}" type="sibTrans" cxnId="{574E5BCD-75D7-4ECB-B7FF-49E81FF16A88}">
      <dgm:prSet/>
      <dgm:spPr/>
      <dgm:t>
        <a:bodyPr/>
        <a:lstStyle/>
        <a:p>
          <a:endParaRPr lang="en-US"/>
        </a:p>
      </dgm:t>
    </dgm:pt>
    <dgm:pt modelId="{32E98CD7-CCBD-4FCC-8688-5480BBDCECF5}" type="pres">
      <dgm:prSet presAssocID="{C524E6F8-7A1A-458B-B363-84825E4B6016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hr-HR"/>
        </a:p>
      </dgm:t>
    </dgm:pt>
    <dgm:pt modelId="{7AC1005B-EA19-42C3-B37A-7593AB1830F8}" type="pres">
      <dgm:prSet presAssocID="{D961FDFB-F669-4090-88FF-257DD2D05E63}" presName="thickLine" presStyleLbl="alignNode1" presStyleIdx="0" presStyleCnt="5"/>
      <dgm:spPr/>
    </dgm:pt>
    <dgm:pt modelId="{84703952-DC40-4D9C-95F7-F50BA979CFF6}" type="pres">
      <dgm:prSet presAssocID="{D961FDFB-F669-4090-88FF-257DD2D05E63}" presName="horz1" presStyleCnt="0"/>
      <dgm:spPr/>
    </dgm:pt>
    <dgm:pt modelId="{4F2F3F79-1B13-41A2-AB9B-1DC124B29405}" type="pres">
      <dgm:prSet presAssocID="{D961FDFB-F669-4090-88FF-257DD2D05E63}" presName="tx1" presStyleLbl="revTx" presStyleIdx="0" presStyleCnt="5"/>
      <dgm:spPr/>
      <dgm:t>
        <a:bodyPr/>
        <a:lstStyle/>
        <a:p>
          <a:endParaRPr lang="hr-HR"/>
        </a:p>
      </dgm:t>
    </dgm:pt>
    <dgm:pt modelId="{F2B4E176-28F4-4923-95F1-38B54EEE52FA}" type="pres">
      <dgm:prSet presAssocID="{D961FDFB-F669-4090-88FF-257DD2D05E63}" presName="vert1" presStyleCnt="0"/>
      <dgm:spPr/>
    </dgm:pt>
    <dgm:pt modelId="{C31AC28D-E378-4ED5-B7AB-422A036423DA}" type="pres">
      <dgm:prSet presAssocID="{AAF2EAAF-F6B6-4E36-BE19-8EB2894282D6}" presName="thickLine" presStyleLbl="alignNode1" presStyleIdx="1" presStyleCnt="5"/>
      <dgm:spPr/>
    </dgm:pt>
    <dgm:pt modelId="{D65E866B-4597-4D1C-97EF-C9E7C41FA8D2}" type="pres">
      <dgm:prSet presAssocID="{AAF2EAAF-F6B6-4E36-BE19-8EB2894282D6}" presName="horz1" presStyleCnt="0"/>
      <dgm:spPr/>
    </dgm:pt>
    <dgm:pt modelId="{2BE5229A-8A88-4F26-AD2D-FFCFE008572C}" type="pres">
      <dgm:prSet presAssocID="{AAF2EAAF-F6B6-4E36-BE19-8EB2894282D6}" presName="tx1" presStyleLbl="revTx" presStyleIdx="1" presStyleCnt="5"/>
      <dgm:spPr/>
      <dgm:t>
        <a:bodyPr/>
        <a:lstStyle/>
        <a:p>
          <a:endParaRPr lang="hr-HR"/>
        </a:p>
      </dgm:t>
    </dgm:pt>
    <dgm:pt modelId="{FA044FB8-2242-4EF6-B59C-B7219CFF146F}" type="pres">
      <dgm:prSet presAssocID="{AAF2EAAF-F6B6-4E36-BE19-8EB2894282D6}" presName="vert1" presStyleCnt="0"/>
      <dgm:spPr/>
    </dgm:pt>
    <dgm:pt modelId="{0E905D76-10AD-43CE-B82F-C488C052A374}" type="pres">
      <dgm:prSet presAssocID="{ABC0624A-E1B5-40F5-B08A-014FC7428654}" presName="thickLine" presStyleLbl="alignNode1" presStyleIdx="2" presStyleCnt="5"/>
      <dgm:spPr/>
    </dgm:pt>
    <dgm:pt modelId="{AB86362A-BF6C-401C-9A9F-F2F40E4A47B4}" type="pres">
      <dgm:prSet presAssocID="{ABC0624A-E1B5-40F5-B08A-014FC7428654}" presName="horz1" presStyleCnt="0"/>
      <dgm:spPr/>
    </dgm:pt>
    <dgm:pt modelId="{4E3AC865-7119-4D26-9BEC-15F6BBDB8315}" type="pres">
      <dgm:prSet presAssocID="{ABC0624A-E1B5-40F5-B08A-014FC7428654}" presName="tx1" presStyleLbl="revTx" presStyleIdx="2" presStyleCnt="5"/>
      <dgm:spPr/>
      <dgm:t>
        <a:bodyPr/>
        <a:lstStyle/>
        <a:p>
          <a:endParaRPr lang="hr-HR"/>
        </a:p>
      </dgm:t>
    </dgm:pt>
    <dgm:pt modelId="{36854622-E31E-44D9-97A8-002A61F30C71}" type="pres">
      <dgm:prSet presAssocID="{ABC0624A-E1B5-40F5-B08A-014FC7428654}" presName="vert1" presStyleCnt="0"/>
      <dgm:spPr/>
    </dgm:pt>
    <dgm:pt modelId="{92CB174A-C9C1-4E86-8DAD-7BBF0ADD19AA}" type="pres">
      <dgm:prSet presAssocID="{1815C957-F317-4341-B019-5DB867C56E91}" presName="thickLine" presStyleLbl="alignNode1" presStyleIdx="3" presStyleCnt="5"/>
      <dgm:spPr/>
    </dgm:pt>
    <dgm:pt modelId="{A2A177B7-31E9-4273-B8A3-F234F7D96479}" type="pres">
      <dgm:prSet presAssocID="{1815C957-F317-4341-B019-5DB867C56E91}" presName="horz1" presStyleCnt="0"/>
      <dgm:spPr/>
    </dgm:pt>
    <dgm:pt modelId="{FB6D4467-DA15-4261-9186-8358D810F4B6}" type="pres">
      <dgm:prSet presAssocID="{1815C957-F317-4341-B019-5DB867C56E91}" presName="tx1" presStyleLbl="revTx" presStyleIdx="3" presStyleCnt="5"/>
      <dgm:spPr/>
      <dgm:t>
        <a:bodyPr/>
        <a:lstStyle/>
        <a:p>
          <a:endParaRPr lang="hr-HR"/>
        </a:p>
      </dgm:t>
    </dgm:pt>
    <dgm:pt modelId="{093EA877-3ECD-4D8F-9A8D-E1C4A27B09CD}" type="pres">
      <dgm:prSet presAssocID="{1815C957-F317-4341-B019-5DB867C56E91}" presName="vert1" presStyleCnt="0"/>
      <dgm:spPr/>
    </dgm:pt>
    <dgm:pt modelId="{6A7530C0-64CD-43DD-9699-54BE8B497DA7}" type="pres">
      <dgm:prSet presAssocID="{C4F86368-DA4E-49F9-9F49-A431302D6529}" presName="thickLine" presStyleLbl="alignNode1" presStyleIdx="4" presStyleCnt="5"/>
      <dgm:spPr/>
    </dgm:pt>
    <dgm:pt modelId="{9E44DAB2-F1D7-4338-B119-C7DDCC83F724}" type="pres">
      <dgm:prSet presAssocID="{C4F86368-DA4E-49F9-9F49-A431302D6529}" presName="horz1" presStyleCnt="0"/>
      <dgm:spPr/>
    </dgm:pt>
    <dgm:pt modelId="{D6B3B806-70E3-44C9-B5EE-70524312B39C}" type="pres">
      <dgm:prSet presAssocID="{C4F86368-DA4E-49F9-9F49-A431302D6529}" presName="tx1" presStyleLbl="revTx" presStyleIdx="4" presStyleCnt="5"/>
      <dgm:spPr/>
      <dgm:t>
        <a:bodyPr/>
        <a:lstStyle/>
        <a:p>
          <a:endParaRPr lang="hr-HR"/>
        </a:p>
      </dgm:t>
    </dgm:pt>
    <dgm:pt modelId="{F761D49C-87ED-498F-97E0-24038A2753D9}" type="pres">
      <dgm:prSet presAssocID="{C4F86368-DA4E-49F9-9F49-A431302D6529}" presName="vert1" presStyleCnt="0"/>
      <dgm:spPr/>
    </dgm:pt>
  </dgm:ptLst>
  <dgm:cxnLst>
    <dgm:cxn modelId="{B02BEF58-0C32-42C5-B0BC-094E704B7997}" type="presOf" srcId="{AAF2EAAF-F6B6-4E36-BE19-8EB2894282D6}" destId="{2BE5229A-8A88-4F26-AD2D-FFCFE008572C}" srcOrd="0" destOrd="0" presId="urn:microsoft.com/office/officeart/2008/layout/LinedList"/>
    <dgm:cxn modelId="{9DD6E3B8-FD6A-4356-9E37-E70E541674F6}" srcId="{C524E6F8-7A1A-458B-B363-84825E4B6016}" destId="{AAF2EAAF-F6B6-4E36-BE19-8EB2894282D6}" srcOrd="1" destOrd="0" parTransId="{B244A961-968A-448C-B924-8548CA3E143B}" sibTransId="{59F22681-1EF1-4EB3-A5A0-B0CD1EA90F54}"/>
    <dgm:cxn modelId="{AB680566-8495-43CD-999D-9BB255B164FC}" srcId="{C524E6F8-7A1A-458B-B363-84825E4B6016}" destId="{ABC0624A-E1B5-40F5-B08A-014FC7428654}" srcOrd="2" destOrd="0" parTransId="{3B745D80-77F2-434A-BEB1-9AB0000A008D}" sibTransId="{1ABDEC1B-91D7-4EEC-A10D-EA02FDB630A6}"/>
    <dgm:cxn modelId="{82E998A6-E531-4C32-895C-5D515159B782}" type="presOf" srcId="{D961FDFB-F669-4090-88FF-257DD2D05E63}" destId="{4F2F3F79-1B13-41A2-AB9B-1DC124B29405}" srcOrd="0" destOrd="0" presId="urn:microsoft.com/office/officeart/2008/layout/LinedList"/>
    <dgm:cxn modelId="{275C7CBA-D5BF-4898-8896-BC520045B14A}" type="presOf" srcId="{C524E6F8-7A1A-458B-B363-84825E4B6016}" destId="{32E98CD7-CCBD-4FCC-8688-5480BBDCECF5}" srcOrd="0" destOrd="0" presId="urn:microsoft.com/office/officeart/2008/layout/LinedList"/>
    <dgm:cxn modelId="{574E5BCD-75D7-4ECB-B7FF-49E81FF16A88}" srcId="{C524E6F8-7A1A-458B-B363-84825E4B6016}" destId="{C4F86368-DA4E-49F9-9F49-A431302D6529}" srcOrd="4" destOrd="0" parTransId="{E0A62D60-0CCD-4C1E-91AE-40D3C9668397}" sibTransId="{DB75171E-21BE-4694-B183-DC2A5FE6E014}"/>
    <dgm:cxn modelId="{CBFE9B7E-04A9-416D-88B3-17525EBAFFE2}" type="presOf" srcId="{ABC0624A-E1B5-40F5-B08A-014FC7428654}" destId="{4E3AC865-7119-4D26-9BEC-15F6BBDB8315}" srcOrd="0" destOrd="0" presId="urn:microsoft.com/office/officeart/2008/layout/LinedList"/>
    <dgm:cxn modelId="{FBA08CDB-2360-417A-8975-703E7278338F}" srcId="{C524E6F8-7A1A-458B-B363-84825E4B6016}" destId="{1815C957-F317-4341-B019-5DB867C56E91}" srcOrd="3" destOrd="0" parTransId="{B0DC75C8-27F0-4626-A384-CDD19E981A21}" sibTransId="{8F0100DB-0007-45C5-A237-96FEEFA2C051}"/>
    <dgm:cxn modelId="{17FB0683-AA11-4499-9D9D-CDEBA6C72452}" type="presOf" srcId="{C4F86368-DA4E-49F9-9F49-A431302D6529}" destId="{D6B3B806-70E3-44C9-B5EE-70524312B39C}" srcOrd="0" destOrd="0" presId="urn:microsoft.com/office/officeart/2008/layout/LinedList"/>
    <dgm:cxn modelId="{009CE047-613A-44B6-BCD9-2B86167757A0}" srcId="{C524E6F8-7A1A-458B-B363-84825E4B6016}" destId="{D961FDFB-F669-4090-88FF-257DD2D05E63}" srcOrd="0" destOrd="0" parTransId="{914B38CC-E5BA-4282-91E8-63532F811B92}" sibTransId="{56407490-0924-4C5C-B679-EC37F8C64A1F}"/>
    <dgm:cxn modelId="{43F5BE75-1A8D-4BFC-B3B5-390C106EC96E}" type="presOf" srcId="{1815C957-F317-4341-B019-5DB867C56E91}" destId="{FB6D4467-DA15-4261-9186-8358D810F4B6}" srcOrd="0" destOrd="0" presId="urn:microsoft.com/office/officeart/2008/layout/LinedList"/>
    <dgm:cxn modelId="{D6C54C78-9043-420D-BAF0-12187325C18F}" type="presParOf" srcId="{32E98CD7-CCBD-4FCC-8688-5480BBDCECF5}" destId="{7AC1005B-EA19-42C3-B37A-7593AB1830F8}" srcOrd="0" destOrd="0" presId="urn:microsoft.com/office/officeart/2008/layout/LinedList"/>
    <dgm:cxn modelId="{AFF7F05A-533D-427F-84D2-985E8D79EAFE}" type="presParOf" srcId="{32E98CD7-CCBD-4FCC-8688-5480BBDCECF5}" destId="{84703952-DC40-4D9C-95F7-F50BA979CFF6}" srcOrd="1" destOrd="0" presId="urn:microsoft.com/office/officeart/2008/layout/LinedList"/>
    <dgm:cxn modelId="{09FBD62B-7F44-492C-81A2-78217F27CF04}" type="presParOf" srcId="{84703952-DC40-4D9C-95F7-F50BA979CFF6}" destId="{4F2F3F79-1B13-41A2-AB9B-1DC124B29405}" srcOrd="0" destOrd="0" presId="urn:microsoft.com/office/officeart/2008/layout/LinedList"/>
    <dgm:cxn modelId="{C78D61DC-C548-43A9-BB28-CC7505AAB846}" type="presParOf" srcId="{84703952-DC40-4D9C-95F7-F50BA979CFF6}" destId="{F2B4E176-28F4-4923-95F1-38B54EEE52FA}" srcOrd="1" destOrd="0" presId="urn:microsoft.com/office/officeart/2008/layout/LinedList"/>
    <dgm:cxn modelId="{586D9D0E-E138-4CA7-9FEF-C602CEA6CE0F}" type="presParOf" srcId="{32E98CD7-CCBD-4FCC-8688-5480BBDCECF5}" destId="{C31AC28D-E378-4ED5-B7AB-422A036423DA}" srcOrd="2" destOrd="0" presId="urn:microsoft.com/office/officeart/2008/layout/LinedList"/>
    <dgm:cxn modelId="{C02B2B9C-3F0C-4757-AC13-95DB7F02ACFF}" type="presParOf" srcId="{32E98CD7-CCBD-4FCC-8688-5480BBDCECF5}" destId="{D65E866B-4597-4D1C-97EF-C9E7C41FA8D2}" srcOrd="3" destOrd="0" presId="urn:microsoft.com/office/officeart/2008/layout/LinedList"/>
    <dgm:cxn modelId="{7A6E0F6A-A7FD-43A0-9DB6-91749AF49613}" type="presParOf" srcId="{D65E866B-4597-4D1C-97EF-C9E7C41FA8D2}" destId="{2BE5229A-8A88-4F26-AD2D-FFCFE008572C}" srcOrd="0" destOrd="0" presId="urn:microsoft.com/office/officeart/2008/layout/LinedList"/>
    <dgm:cxn modelId="{F1D21B20-50DD-43A7-B608-FF19C88676C8}" type="presParOf" srcId="{D65E866B-4597-4D1C-97EF-C9E7C41FA8D2}" destId="{FA044FB8-2242-4EF6-B59C-B7219CFF146F}" srcOrd="1" destOrd="0" presId="urn:microsoft.com/office/officeart/2008/layout/LinedList"/>
    <dgm:cxn modelId="{318B79B1-BC23-4806-B6AA-B5F9A1F9FEE4}" type="presParOf" srcId="{32E98CD7-CCBD-4FCC-8688-5480BBDCECF5}" destId="{0E905D76-10AD-43CE-B82F-C488C052A374}" srcOrd="4" destOrd="0" presId="urn:microsoft.com/office/officeart/2008/layout/LinedList"/>
    <dgm:cxn modelId="{8EE9082B-993F-418D-A5BE-41E9314B59C8}" type="presParOf" srcId="{32E98CD7-CCBD-4FCC-8688-5480BBDCECF5}" destId="{AB86362A-BF6C-401C-9A9F-F2F40E4A47B4}" srcOrd="5" destOrd="0" presId="urn:microsoft.com/office/officeart/2008/layout/LinedList"/>
    <dgm:cxn modelId="{A5578ECC-9EF6-45AF-840F-7F7ACFB92B4A}" type="presParOf" srcId="{AB86362A-BF6C-401C-9A9F-F2F40E4A47B4}" destId="{4E3AC865-7119-4D26-9BEC-15F6BBDB8315}" srcOrd="0" destOrd="0" presId="urn:microsoft.com/office/officeart/2008/layout/LinedList"/>
    <dgm:cxn modelId="{FEBE10CA-4C43-4721-B924-999BBE9C6D74}" type="presParOf" srcId="{AB86362A-BF6C-401C-9A9F-F2F40E4A47B4}" destId="{36854622-E31E-44D9-97A8-002A61F30C71}" srcOrd="1" destOrd="0" presId="urn:microsoft.com/office/officeart/2008/layout/LinedList"/>
    <dgm:cxn modelId="{39BD5500-6B84-4EE4-9691-A3D65C30FEC9}" type="presParOf" srcId="{32E98CD7-CCBD-4FCC-8688-5480BBDCECF5}" destId="{92CB174A-C9C1-4E86-8DAD-7BBF0ADD19AA}" srcOrd="6" destOrd="0" presId="urn:microsoft.com/office/officeart/2008/layout/LinedList"/>
    <dgm:cxn modelId="{88541E0D-53B0-4935-94B2-71E5BA9BD448}" type="presParOf" srcId="{32E98CD7-CCBD-4FCC-8688-5480BBDCECF5}" destId="{A2A177B7-31E9-4273-B8A3-F234F7D96479}" srcOrd="7" destOrd="0" presId="urn:microsoft.com/office/officeart/2008/layout/LinedList"/>
    <dgm:cxn modelId="{CA7DD460-0020-477F-8FFB-70FFAAE4E358}" type="presParOf" srcId="{A2A177B7-31E9-4273-B8A3-F234F7D96479}" destId="{FB6D4467-DA15-4261-9186-8358D810F4B6}" srcOrd="0" destOrd="0" presId="urn:microsoft.com/office/officeart/2008/layout/LinedList"/>
    <dgm:cxn modelId="{523A0230-7E0F-4C63-83CF-C8E9A0ADFC05}" type="presParOf" srcId="{A2A177B7-31E9-4273-B8A3-F234F7D96479}" destId="{093EA877-3ECD-4D8F-9A8D-E1C4A27B09CD}" srcOrd="1" destOrd="0" presId="urn:microsoft.com/office/officeart/2008/layout/LinedList"/>
    <dgm:cxn modelId="{28241872-C362-4982-9776-BC990DC95F1E}" type="presParOf" srcId="{32E98CD7-CCBD-4FCC-8688-5480BBDCECF5}" destId="{6A7530C0-64CD-43DD-9699-54BE8B497DA7}" srcOrd="8" destOrd="0" presId="urn:microsoft.com/office/officeart/2008/layout/LinedList"/>
    <dgm:cxn modelId="{B926F89A-0E99-482C-B38F-DAB103BD6175}" type="presParOf" srcId="{32E98CD7-CCBD-4FCC-8688-5480BBDCECF5}" destId="{9E44DAB2-F1D7-4338-B119-C7DDCC83F724}" srcOrd="9" destOrd="0" presId="urn:microsoft.com/office/officeart/2008/layout/LinedList"/>
    <dgm:cxn modelId="{A50C3FD7-98AB-4BA2-85D7-7BCCBF808F17}" type="presParOf" srcId="{9E44DAB2-F1D7-4338-B119-C7DDCC83F724}" destId="{D6B3B806-70E3-44C9-B5EE-70524312B39C}" srcOrd="0" destOrd="0" presId="urn:microsoft.com/office/officeart/2008/layout/LinedList"/>
    <dgm:cxn modelId="{ACAF9D29-58CD-42C4-B969-853DB07BFCA7}" type="presParOf" srcId="{9E44DAB2-F1D7-4338-B119-C7DDCC83F724}" destId="{F761D49C-87ED-498F-97E0-24038A2753D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B8679F4-B813-4A09-941C-B5867EB04176}">
      <dsp:nvSpPr>
        <dsp:cNvPr id="0" name=""/>
        <dsp:cNvSpPr/>
      </dsp:nvSpPr>
      <dsp:spPr>
        <a:xfrm>
          <a:off x="0" y="20745"/>
          <a:ext cx="4869656" cy="7160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/>
            <a:t>Upotreba metala dovodi do pojave novih zanimanja</a:t>
          </a:r>
          <a:endParaRPr lang="en-US" sz="1800" kern="1200" dirty="0"/>
        </a:p>
      </dsp:txBody>
      <dsp:txXfrm>
        <a:off x="0" y="20745"/>
        <a:ext cx="4869656" cy="716040"/>
      </dsp:txXfrm>
    </dsp:sp>
    <dsp:sp modelId="{5A863EA7-B90C-4BB5-BCA5-38B605C2F2B5}">
      <dsp:nvSpPr>
        <dsp:cNvPr id="0" name=""/>
        <dsp:cNvSpPr/>
      </dsp:nvSpPr>
      <dsp:spPr>
        <a:xfrm>
          <a:off x="0" y="788625"/>
          <a:ext cx="4869656" cy="716040"/>
        </a:xfrm>
        <a:prstGeom prst="roundRect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/>
            <a:t>Obrtnici – vješti izrađivači predmeta za svakodnevnu upotrebu</a:t>
          </a:r>
          <a:endParaRPr lang="en-US" sz="1800" kern="1200"/>
        </a:p>
      </dsp:txBody>
      <dsp:txXfrm>
        <a:off x="0" y="788625"/>
        <a:ext cx="4869656" cy="716040"/>
      </dsp:txXfrm>
    </dsp:sp>
    <dsp:sp modelId="{6A37F28A-B558-4F72-AE6B-85535D2E72B4}">
      <dsp:nvSpPr>
        <dsp:cNvPr id="0" name=""/>
        <dsp:cNvSpPr/>
      </dsp:nvSpPr>
      <dsp:spPr>
        <a:xfrm>
          <a:off x="0" y="1556505"/>
          <a:ext cx="4869656" cy="716040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/>
            <a:t>Trgovci – preuzimaju višak robe i mijenjaju</a:t>
          </a:r>
          <a:endParaRPr lang="en-US" sz="1800" kern="1200" dirty="0"/>
        </a:p>
      </dsp:txBody>
      <dsp:txXfrm>
        <a:off x="0" y="1556505"/>
        <a:ext cx="4869656" cy="716040"/>
      </dsp:txXfrm>
    </dsp:sp>
    <dsp:sp modelId="{0179EA3D-8B23-469D-AE39-EDE073FFF221}">
      <dsp:nvSpPr>
        <dsp:cNvPr id="0" name=""/>
        <dsp:cNvSpPr/>
      </dsp:nvSpPr>
      <dsp:spPr>
        <a:xfrm>
          <a:off x="0" y="2324385"/>
          <a:ext cx="4869656" cy="716040"/>
        </a:xfrm>
        <a:prstGeom prst="roundRect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/>
            <a:t>Robna razmjena</a:t>
          </a:r>
          <a:endParaRPr lang="en-US" sz="1800" kern="1200" dirty="0"/>
        </a:p>
      </dsp:txBody>
      <dsp:txXfrm>
        <a:off x="0" y="2324385"/>
        <a:ext cx="4869656" cy="716040"/>
      </dsp:txXfrm>
    </dsp:sp>
    <dsp:sp modelId="{8CA44E3D-B7E0-4774-BB88-A5242AB34C4A}">
      <dsp:nvSpPr>
        <dsp:cNvPr id="0" name=""/>
        <dsp:cNvSpPr/>
      </dsp:nvSpPr>
      <dsp:spPr>
        <a:xfrm>
          <a:off x="0" y="3092265"/>
          <a:ext cx="4869656" cy="71604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/>
            <a:t>Upotreba novca</a:t>
          </a:r>
          <a:endParaRPr lang="en-US" sz="1800" kern="1200" dirty="0"/>
        </a:p>
      </dsp:txBody>
      <dsp:txXfrm>
        <a:off x="0" y="3092265"/>
        <a:ext cx="4869656" cy="71604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C3D659A-C52B-4ADD-9A67-3867649E4B6C}">
      <dsp:nvSpPr>
        <dsp:cNvPr id="0" name=""/>
        <dsp:cNvSpPr/>
      </dsp:nvSpPr>
      <dsp:spPr>
        <a:xfrm>
          <a:off x="0" y="38024"/>
          <a:ext cx="4869656" cy="11934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000" kern="1200" dirty="0"/>
            <a:t>Podjela zanimanja dovodi do raslojavanja društva</a:t>
          </a:r>
          <a:endParaRPr lang="en-US" sz="3000" kern="1200" dirty="0"/>
        </a:p>
      </dsp:txBody>
      <dsp:txXfrm>
        <a:off x="0" y="38024"/>
        <a:ext cx="4869656" cy="1193400"/>
      </dsp:txXfrm>
    </dsp:sp>
    <dsp:sp modelId="{C21219D0-A8FD-4000-9752-CEC72AF7E36D}">
      <dsp:nvSpPr>
        <dsp:cNvPr id="0" name=""/>
        <dsp:cNvSpPr/>
      </dsp:nvSpPr>
      <dsp:spPr>
        <a:xfrm>
          <a:off x="0" y="1317824"/>
          <a:ext cx="4869656" cy="1193400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000" kern="1200"/>
            <a:t>Izdvajanje bogatijih i uglednijih članova zajednica</a:t>
          </a:r>
          <a:endParaRPr lang="en-US" sz="3000" kern="1200"/>
        </a:p>
      </dsp:txBody>
      <dsp:txXfrm>
        <a:off x="0" y="1317824"/>
        <a:ext cx="4869656" cy="1193400"/>
      </dsp:txXfrm>
    </dsp:sp>
    <dsp:sp modelId="{5095C840-5FAD-411D-8863-BA72F95986A3}">
      <dsp:nvSpPr>
        <dsp:cNvPr id="0" name=""/>
        <dsp:cNvSpPr/>
      </dsp:nvSpPr>
      <dsp:spPr>
        <a:xfrm>
          <a:off x="0" y="2597625"/>
          <a:ext cx="4869656" cy="119340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000" kern="1200"/>
            <a:t>Pojava rudarstva – talionice i radionice</a:t>
          </a:r>
          <a:endParaRPr lang="en-US" sz="3000" kern="1200"/>
        </a:p>
      </dsp:txBody>
      <dsp:txXfrm>
        <a:off x="0" y="2597625"/>
        <a:ext cx="4869656" cy="119340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E7A80CF-EDC4-469F-9AC8-21A1DF14EEF8}">
      <dsp:nvSpPr>
        <dsp:cNvPr id="0" name=""/>
        <dsp:cNvSpPr/>
      </dsp:nvSpPr>
      <dsp:spPr>
        <a:xfrm>
          <a:off x="0" y="0"/>
          <a:ext cx="6703695" cy="97905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4200" kern="1200" dirty="0"/>
            <a:t>Nova zanimanja:</a:t>
          </a:r>
          <a:endParaRPr lang="en-US" sz="4200" kern="1200" dirty="0"/>
        </a:p>
      </dsp:txBody>
      <dsp:txXfrm>
        <a:off x="0" y="0"/>
        <a:ext cx="5704573" cy="979051"/>
      </dsp:txXfrm>
    </dsp:sp>
    <dsp:sp modelId="{617A21FE-7699-4F2E-B4D0-A7A2458A2440}">
      <dsp:nvSpPr>
        <dsp:cNvPr id="0" name=""/>
        <dsp:cNvSpPr/>
      </dsp:nvSpPr>
      <dsp:spPr>
        <a:xfrm>
          <a:off x="591502" y="1142226"/>
          <a:ext cx="6703695" cy="979051"/>
        </a:xfrm>
        <a:prstGeom prst="roundRect">
          <a:avLst>
            <a:gd name="adj" fmla="val 1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4200" kern="1200" dirty="0"/>
            <a:t>Ljevači</a:t>
          </a:r>
          <a:endParaRPr lang="en-US" sz="4200" kern="1200" dirty="0"/>
        </a:p>
      </dsp:txBody>
      <dsp:txXfrm>
        <a:off x="591502" y="1142226"/>
        <a:ext cx="5475809" cy="979051"/>
      </dsp:txXfrm>
    </dsp:sp>
    <dsp:sp modelId="{97FE94C9-9C34-490A-B2BC-0ADAA3027713}">
      <dsp:nvSpPr>
        <dsp:cNvPr id="0" name=""/>
        <dsp:cNvSpPr/>
      </dsp:nvSpPr>
      <dsp:spPr>
        <a:xfrm>
          <a:off x="1183004" y="2284452"/>
          <a:ext cx="6703695" cy="979051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4200" kern="1200" dirty="0"/>
            <a:t>Kovači</a:t>
          </a:r>
          <a:endParaRPr lang="en-US" sz="4200" kern="1200" dirty="0"/>
        </a:p>
      </dsp:txBody>
      <dsp:txXfrm>
        <a:off x="1183004" y="2284452"/>
        <a:ext cx="5475809" cy="979051"/>
      </dsp:txXfrm>
    </dsp:sp>
    <dsp:sp modelId="{7ABED237-C21C-4D18-BA3A-30DFA5A94620}">
      <dsp:nvSpPr>
        <dsp:cNvPr id="0" name=""/>
        <dsp:cNvSpPr/>
      </dsp:nvSpPr>
      <dsp:spPr>
        <a:xfrm>
          <a:off x="6067311" y="742447"/>
          <a:ext cx="636383" cy="636383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/>
        </a:p>
      </dsp:txBody>
      <dsp:txXfrm>
        <a:off x="6067311" y="742447"/>
        <a:ext cx="636383" cy="636383"/>
      </dsp:txXfrm>
    </dsp:sp>
    <dsp:sp modelId="{D51D3C29-62B5-4262-A60C-CC4213BF388D}">
      <dsp:nvSpPr>
        <dsp:cNvPr id="0" name=""/>
        <dsp:cNvSpPr/>
      </dsp:nvSpPr>
      <dsp:spPr>
        <a:xfrm>
          <a:off x="6658814" y="1878146"/>
          <a:ext cx="636383" cy="636383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/>
        </a:p>
      </dsp:txBody>
      <dsp:txXfrm>
        <a:off x="6658814" y="1878146"/>
        <a:ext cx="636383" cy="636383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AC1005B-EA19-42C3-B37A-7593AB1830F8}">
      <dsp:nvSpPr>
        <dsp:cNvPr id="0" name=""/>
        <dsp:cNvSpPr/>
      </dsp:nvSpPr>
      <dsp:spPr>
        <a:xfrm>
          <a:off x="0" y="467"/>
          <a:ext cx="486965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2F3F79-1B13-41A2-AB9B-1DC124B29405}">
      <dsp:nvSpPr>
        <dsp:cNvPr id="0" name=""/>
        <dsp:cNvSpPr/>
      </dsp:nvSpPr>
      <dsp:spPr>
        <a:xfrm>
          <a:off x="0" y="467"/>
          <a:ext cx="4869656" cy="7656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500" kern="1200"/>
            <a:t>Obrt</a:t>
          </a:r>
          <a:endParaRPr lang="en-US" sz="3500" kern="1200"/>
        </a:p>
      </dsp:txBody>
      <dsp:txXfrm>
        <a:off x="0" y="467"/>
        <a:ext cx="4869656" cy="765623"/>
      </dsp:txXfrm>
    </dsp:sp>
    <dsp:sp modelId="{C31AC28D-E378-4ED5-B7AB-422A036423DA}">
      <dsp:nvSpPr>
        <dsp:cNvPr id="0" name=""/>
        <dsp:cNvSpPr/>
      </dsp:nvSpPr>
      <dsp:spPr>
        <a:xfrm>
          <a:off x="0" y="766090"/>
          <a:ext cx="4869656" cy="0"/>
        </a:xfrm>
        <a:prstGeom prst="line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accent2">
              <a:hueOff val="1170380"/>
              <a:satOff val="-1460"/>
              <a:lumOff val="34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E5229A-8A88-4F26-AD2D-FFCFE008572C}">
      <dsp:nvSpPr>
        <dsp:cNvPr id="0" name=""/>
        <dsp:cNvSpPr/>
      </dsp:nvSpPr>
      <dsp:spPr>
        <a:xfrm>
          <a:off x="0" y="766090"/>
          <a:ext cx="4869656" cy="7656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500" kern="1200"/>
            <a:t>Trgovina</a:t>
          </a:r>
          <a:endParaRPr lang="en-US" sz="3500" kern="1200"/>
        </a:p>
      </dsp:txBody>
      <dsp:txXfrm>
        <a:off x="0" y="766090"/>
        <a:ext cx="4869656" cy="765623"/>
      </dsp:txXfrm>
    </dsp:sp>
    <dsp:sp modelId="{0E905D76-10AD-43CE-B82F-C488C052A374}">
      <dsp:nvSpPr>
        <dsp:cNvPr id="0" name=""/>
        <dsp:cNvSpPr/>
      </dsp:nvSpPr>
      <dsp:spPr>
        <a:xfrm>
          <a:off x="0" y="1531713"/>
          <a:ext cx="4869656" cy="0"/>
        </a:xfrm>
        <a:prstGeom prst="line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3AC865-7119-4D26-9BEC-15F6BBDB8315}">
      <dsp:nvSpPr>
        <dsp:cNvPr id="0" name=""/>
        <dsp:cNvSpPr/>
      </dsp:nvSpPr>
      <dsp:spPr>
        <a:xfrm>
          <a:off x="0" y="1531713"/>
          <a:ext cx="4869656" cy="7656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500" kern="1200"/>
            <a:t>Rudarstvo</a:t>
          </a:r>
          <a:endParaRPr lang="en-US" sz="3500" kern="1200"/>
        </a:p>
      </dsp:txBody>
      <dsp:txXfrm>
        <a:off x="0" y="1531713"/>
        <a:ext cx="4869656" cy="765623"/>
      </dsp:txXfrm>
    </dsp:sp>
    <dsp:sp modelId="{92CB174A-C9C1-4E86-8DAD-7BBF0ADD19AA}">
      <dsp:nvSpPr>
        <dsp:cNvPr id="0" name=""/>
        <dsp:cNvSpPr/>
      </dsp:nvSpPr>
      <dsp:spPr>
        <a:xfrm>
          <a:off x="0" y="2297336"/>
          <a:ext cx="4869656" cy="0"/>
        </a:xfrm>
        <a:prstGeom prst="line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accent2">
              <a:hueOff val="3511139"/>
              <a:satOff val="-4379"/>
              <a:lumOff val="10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6D4467-DA15-4261-9186-8358D810F4B6}">
      <dsp:nvSpPr>
        <dsp:cNvPr id="0" name=""/>
        <dsp:cNvSpPr/>
      </dsp:nvSpPr>
      <dsp:spPr>
        <a:xfrm>
          <a:off x="0" y="2297336"/>
          <a:ext cx="4869656" cy="7656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500" kern="1200"/>
            <a:t>Robna razmjena</a:t>
          </a:r>
          <a:endParaRPr lang="en-US" sz="3500" kern="1200"/>
        </a:p>
      </dsp:txBody>
      <dsp:txXfrm>
        <a:off x="0" y="2297336"/>
        <a:ext cx="4869656" cy="765623"/>
      </dsp:txXfrm>
    </dsp:sp>
    <dsp:sp modelId="{6A7530C0-64CD-43DD-9699-54BE8B497DA7}">
      <dsp:nvSpPr>
        <dsp:cNvPr id="0" name=""/>
        <dsp:cNvSpPr/>
      </dsp:nvSpPr>
      <dsp:spPr>
        <a:xfrm>
          <a:off x="0" y="3062959"/>
          <a:ext cx="4869656" cy="0"/>
        </a:xfrm>
        <a:prstGeom prst="line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B3B806-70E3-44C9-B5EE-70524312B39C}">
      <dsp:nvSpPr>
        <dsp:cNvPr id="0" name=""/>
        <dsp:cNvSpPr/>
      </dsp:nvSpPr>
      <dsp:spPr>
        <a:xfrm>
          <a:off x="0" y="3062959"/>
          <a:ext cx="4869656" cy="7656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500" kern="1200"/>
            <a:t>Vučedolska golubica</a:t>
          </a:r>
          <a:endParaRPr lang="en-US" sz="3500" kern="1200"/>
        </a:p>
      </dsp:txBody>
      <dsp:txXfrm>
        <a:off x="0" y="3062959"/>
        <a:ext cx="4869656" cy="7656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18AF60-ECDD-41A5-ADEB-92939B3EA754}" type="datetimeFigureOut">
              <a:rPr lang="sr-Latn-CS" smtClean="0"/>
              <a:pPr/>
              <a:t>29.8.2019.</a:t>
            </a:fld>
            <a:endParaRPr lang="hr-H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172127-E956-452D-8BDC-B1F7D0260BA3}" type="slidenum">
              <a:rPr lang="hr-HR" smtClean="0"/>
              <a:pPr/>
              <a:t>‹#›</a:t>
            </a:fld>
            <a:endParaRPr lang="hr-H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3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898923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U prapovijesti nije bilo novca pa su ljudi međusobno razmjenjivali stvari koje su im bile potrebne za život.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4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647331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6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4653824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Na povišenom dijelu vučedolskog naselja pronađena je „kuća ljevača bakra”. Rekonstrukcija peći za lijevanje. Muzej vučedolske kulture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7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1530919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Muzej vučedolske kulture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8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699782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Najpoznatiji predmet vučedolske kulture.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9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946282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Keramika je proizvod načinjen od gline i pečen na visokoj temperaturi u posebnim pećima.</a:t>
            </a:r>
          </a:p>
          <a:p>
            <a:r>
              <a:rPr lang="hr-HR" dirty="0"/>
              <a:t>Muzej vučedolske kulture.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10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938365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29.8.2019.</a:t>
            </a:fld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700290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3637"/>
            <a:ext cx="8229600" cy="30309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29.8.2019.</a:t>
            </a:fld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524724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29.8.2019.</a:t>
            </a:fld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223830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29.8.2019.</a:t>
            </a:fld>
            <a:endParaRPr lang="hr-H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290874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29.8.2019.</a:t>
            </a:fld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153754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29.8.2019.</a:t>
            </a:fld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087610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7904" y="4809861"/>
            <a:ext cx="1728192" cy="33363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65547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65395"/>
            <a:ext cx="8229600" cy="30292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DADFE-F8E7-40E7-808B-234CA2FB8044}" type="datetimeFigureOut">
              <a:rPr lang="hr-HR" smtClean="0"/>
              <a:pPr/>
              <a:t>29.8.2019.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  <p:pic>
        <p:nvPicPr>
          <p:cNvPr id="11" name="Picture 10" descr="Picture1.pn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9144000" cy="73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6529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sz="4000"/>
              <a:t>Metalno doba: obrtnici i trgovci</a:t>
            </a:r>
            <a:endParaRPr lang="hr-HR" sz="3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dirty="0"/>
              <a:t>Nastavna tema: Od sakupljača hrane i lovaca do ratara, stočara, obrtnika i trgovaca</a:t>
            </a:r>
          </a:p>
        </p:txBody>
      </p:sp>
      <p:pic>
        <p:nvPicPr>
          <p:cNvPr id="4" name="Picture 3" descr="Klio-head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1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591754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B45A142-4255-493C-8284-5D566C121B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252663" y="240882"/>
            <a:ext cx="3249230" cy="4634664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1D90016-C6DD-4884-9976-3783C1210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677" y="685800"/>
            <a:ext cx="2743200" cy="216568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Vučedolska kola od keramike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38FB9660-F42F-4313-BBC4-47C007FE48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893344" y="2932700"/>
            <a:ext cx="1940093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Rezervirano mjesto sadržaja 4" descr="Slika na kojoj se prikazuje na zatvorenom, sjedenje&#10;&#10;Opis je automatski generiran">
            <a:extLst>
              <a:ext uri="{FF2B5EF4-FFF2-40B4-BE49-F238E27FC236}">
                <a16:creationId xmlns:a16="http://schemas.microsoft.com/office/drawing/2014/main" xmlns="" id="{A2CD3E60-204A-46C6-B621-59732D41C4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65366" y="731543"/>
            <a:ext cx="4915159" cy="3686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68545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Slika na kojoj se prikazuje pod, na zatvorenom, stol, stolac&#10;&#10;Opis je automatski generiran">
            <a:extLst>
              <a:ext uri="{FF2B5EF4-FFF2-40B4-BE49-F238E27FC236}">
                <a16:creationId xmlns:a16="http://schemas.microsoft.com/office/drawing/2014/main" xmlns="" id="{0457C69C-6EE7-4634-8D5B-828C73631D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086" b="17914"/>
          <a:stretch/>
        </p:blipFill>
        <p:spPr>
          <a:xfrm>
            <a:off x="20" y="10"/>
            <a:ext cx="9143980" cy="51434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xmlns="" id="{87CC2527-562A-4F69-B487-4371E5B243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>
            <a:off x="5616465" y="1708209"/>
            <a:ext cx="3527535" cy="3435291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3A34BA6-838F-4EF4-A1FF-D0F36E2A5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6515" y="2423948"/>
            <a:ext cx="2889031" cy="1375542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000"/>
              <a:t>Rekonstrukcija vučedolskih kola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BCDAEC91-5BCE-4B55-9CC0-43EF94CB73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7110248" y="3842844"/>
            <a:ext cx="701565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230491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42285737-90EE-47DC-AC80-8AE156B119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0" y="0"/>
            <a:ext cx="3302781" cy="5143500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B57BDC17-F1B3-455F-BBF1-680AA1F25C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2486469" y="0"/>
            <a:ext cx="1827609" cy="5143500"/>
            <a:chOff x="1320800" y="0"/>
            <a:chExt cx="2436813" cy="6858001"/>
          </a:xfrm>
        </p:grpSpPr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xmlns="" id="{64E2FA9A-FEF7-4501-B0EB-5E45EDD217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xmlns="" id="{BC38192B-B4CB-47D4-A3B1-10010247F1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xmlns="" id="{96330E33-E171-4B0F-82B5-AF7230399B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xmlns="" id="{332B1723-69BF-42D7-B757-0FA059E152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xmlns="" id="{F115D62D-1E96-48D1-A78D-D370A0BFB9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xmlns="" id="{91C2876A-169D-4822-A766-C00578C88B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F2F98C1-C12E-4F6C-9D5C-C43671745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265" y="514350"/>
            <a:ext cx="2085203" cy="3829050"/>
          </a:xfrm>
        </p:spPr>
        <p:txBody>
          <a:bodyPr>
            <a:normAutofit/>
          </a:bodyPr>
          <a:lstStyle/>
          <a:p>
            <a:r>
              <a:rPr lang="hr-HR" sz="3000">
                <a:solidFill>
                  <a:srgbClr val="FFFFFF"/>
                </a:solidFill>
              </a:rPr>
              <a:t>UPAMTIMO</a:t>
            </a:r>
          </a:p>
        </p:txBody>
      </p:sp>
      <p:graphicFrame>
        <p:nvGraphicFramePr>
          <p:cNvPr id="12" name="Rezervirano mjesto sadržaja 2">
            <a:extLst>
              <a:ext uri="{FF2B5EF4-FFF2-40B4-BE49-F238E27FC236}">
                <a16:creationId xmlns:a16="http://schemas.microsoft.com/office/drawing/2014/main" xmlns="" id="{F5472675-3E2B-4B50-8CEC-C9A2D3D3BA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87234929"/>
              </p:ext>
            </p:extLst>
          </p:nvPr>
        </p:nvGraphicFramePr>
        <p:xfrm>
          <a:off x="3732935" y="828038"/>
          <a:ext cx="4869656" cy="3829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200725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42285737-90EE-47DC-AC80-8AE156B119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0" y="0"/>
            <a:ext cx="3302781" cy="5143500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B57BDC17-F1B3-455F-BBF1-680AA1F25C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2486469" y="0"/>
            <a:ext cx="1827609" cy="5143500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xmlns="" id="{64E2FA9A-FEF7-4501-B0EB-5E45EDD217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xmlns="" id="{BC38192B-B4CB-47D4-A3B1-10010247F1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xmlns="" id="{96330E33-E171-4B0F-82B5-AF7230399B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xmlns="" id="{332B1723-69BF-42D7-B757-0FA059E152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xmlns="" id="{F115D62D-1E96-48D1-A78D-D370A0BFB9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xmlns="" id="{91C2876A-169D-4822-A766-C00578C88B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119DCF7-341F-44CC-8F69-7E6FA813C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265" y="514350"/>
            <a:ext cx="2085203" cy="3829050"/>
          </a:xfrm>
        </p:spPr>
        <p:txBody>
          <a:bodyPr>
            <a:normAutofit/>
          </a:bodyPr>
          <a:lstStyle/>
          <a:p>
            <a:r>
              <a:rPr lang="hr-HR" sz="3000">
                <a:solidFill>
                  <a:srgbClr val="FFFFFF"/>
                </a:solidFill>
              </a:rPr>
              <a:t>Metalno doba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19036148-C4F2-4EB6-8139-B74BB12D6C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919601256"/>
              </p:ext>
            </p:extLst>
          </p:nvPr>
        </p:nvGraphicFramePr>
        <p:xfrm>
          <a:off x="3790336" y="828038"/>
          <a:ext cx="4869656" cy="3829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268433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94F6C54-235B-4BC8-93CB-E94A2940A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2490644"/>
            <a:ext cx="3393730" cy="155725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600"/>
              <a:t>Keltska boca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BCC55ACC-A2F6-403C-A3A4-D59B3734D4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392984" y="285750"/>
            <a:ext cx="4751016" cy="4857750"/>
          </a:xfrm>
          <a:custGeom>
            <a:avLst/>
            <a:gdLst>
              <a:gd name="connsiteX0" fmla="*/ 3561588 w 6334689"/>
              <a:gd name="connsiteY0" fmla="*/ 0 h 6477000"/>
              <a:gd name="connsiteX1" fmla="*/ 6309883 w 6334689"/>
              <a:gd name="connsiteY1" fmla="*/ 1296087 h 6477000"/>
              <a:gd name="connsiteX2" fmla="*/ 6334689 w 6334689"/>
              <a:gd name="connsiteY2" fmla="*/ 1329261 h 6477000"/>
              <a:gd name="connsiteX3" fmla="*/ 6334689 w 6334689"/>
              <a:gd name="connsiteY3" fmla="*/ 5793916 h 6477000"/>
              <a:gd name="connsiteX4" fmla="*/ 6309883 w 6334689"/>
              <a:gd name="connsiteY4" fmla="*/ 5827089 h 6477000"/>
              <a:gd name="connsiteX5" fmla="*/ 5760467 w 6334689"/>
              <a:gd name="connsiteY5" fmla="*/ 6363539 h 6477000"/>
              <a:gd name="connsiteX6" fmla="*/ 5607796 w 6334689"/>
              <a:gd name="connsiteY6" fmla="*/ 6477000 h 6477000"/>
              <a:gd name="connsiteX7" fmla="*/ 1519571 w 6334689"/>
              <a:gd name="connsiteY7" fmla="*/ 6477000 h 6477000"/>
              <a:gd name="connsiteX8" fmla="*/ 1296088 w 6334689"/>
              <a:gd name="connsiteY8" fmla="*/ 6309883 h 6477000"/>
              <a:gd name="connsiteX9" fmla="*/ 0 w 6334689"/>
              <a:gd name="connsiteY9" fmla="*/ 3561588 h 6477000"/>
              <a:gd name="connsiteX10" fmla="*/ 3561588 w 6334689"/>
              <a:gd name="connsiteY10" fmla="*/ 0 h 647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34689" h="6477000">
                <a:moveTo>
                  <a:pt x="3561588" y="0"/>
                </a:moveTo>
                <a:cubicBezTo>
                  <a:pt x="4668032" y="0"/>
                  <a:pt x="5656635" y="504534"/>
                  <a:pt x="6309883" y="1296087"/>
                </a:cubicBezTo>
                <a:lnTo>
                  <a:pt x="6334689" y="1329261"/>
                </a:lnTo>
                <a:lnTo>
                  <a:pt x="6334689" y="5793916"/>
                </a:lnTo>
                <a:lnTo>
                  <a:pt x="6309883" y="5827089"/>
                </a:lnTo>
                <a:cubicBezTo>
                  <a:pt x="6146571" y="6024977"/>
                  <a:pt x="5962299" y="6204927"/>
                  <a:pt x="5760467" y="6363539"/>
                </a:cubicBezTo>
                <a:lnTo>
                  <a:pt x="5607796" y="6477000"/>
                </a:lnTo>
                <a:lnTo>
                  <a:pt x="1519571" y="6477000"/>
                </a:lnTo>
                <a:lnTo>
                  <a:pt x="1296088" y="6309883"/>
                </a:lnTo>
                <a:cubicBezTo>
                  <a:pt x="504535" y="5656635"/>
                  <a:pt x="0" y="4668032"/>
                  <a:pt x="0" y="3561588"/>
                </a:cubicBezTo>
                <a:cubicBezTo>
                  <a:pt x="0" y="1594577"/>
                  <a:pt x="1594577" y="0"/>
                  <a:pt x="356158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Rezervirano mjesto sadržaja 6" descr="Slika na kojoj se prikazuje vaza, zid, sjedenje, crveno&#10;&#10;Opis je automatski generiran">
            <a:extLst>
              <a:ext uri="{FF2B5EF4-FFF2-40B4-BE49-F238E27FC236}">
                <a16:creationId xmlns:a16="http://schemas.microsoft.com/office/drawing/2014/main" xmlns="" id="{23DE0F32-E71D-47A8-B688-489EDA4BAF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" b="4089"/>
          <a:stretch/>
        </p:blipFill>
        <p:spPr>
          <a:xfrm>
            <a:off x="4515814" y="408582"/>
            <a:ext cx="4628186" cy="4734919"/>
          </a:xfrm>
          <a:custGeom>
            <a:avLst/>
            <a:gdLst>
              <a:gd name="connsiteX0" fmla="*/ 3397813 w 6170914"/>
              <a:gd name="connsiteY0" fmla="*/ 0 h 6313225"/>
              <a:gd name="connsiteX1" fmla="*/ 6019731 w 6170914"/>
              <a:gd name="connsiteY1" fmla="*/ 1236489 h 6313225"/>
              <a:gd name="connsiteX2" fmla="*/ 6170914 w 6170914"/>
              <a:gd name="connsiteY2" fmla="*/ 1438663 h 6313225"/>
              <a:gd name="connsiteX3" fmla="*/ 6170914 w 6170914"/>
              <a:gd name="connsiteY3" fmla="*/ 5356963 h 6313225"/>
              <a:gd name="connsiteX4" fmla="*/ 6019731 w 6170914"/>
              <a:gd name="connsiteY4" fmla="*/ 5559138 h 6313225"/>
              <a:gd name="connsiteX5" fmla="*/ 5194591 w 6170914"/>
              <a:gd name="connsiteY5" fmla="*/ 6282226 h 6313225"/>
              <a:gd name="connsiteX6" fmla="*/ 5141791 w 6170914"/>
              <a:gd name="connsiteY6" fmla="*/ 6313225 h 6313225"/>
              <a:gd name="connsiteX7" fmla="*/ 1659199 w 6170914"/>
              <a:gd name="connsiteY7" fmla="*/ 6313225 h 6313225"/>
              <a:gd name="connsiteX8" fmla="*/ 1498064 w 6170914"/>
              <a:gd name="connsiteY8" fmla="*/ 6215333 h 6313225"/>
              <a:gd name="connsiteX9" fmla="*/ 0 w 6170914"/>
              <a:gd name="connsiteY9" fmla="*/ 3397813 h 6313225"/>
              <a:gd name="connsiteX10" fmla="*/ 3397813 w 6170914"/>
              <a:gd name="connsiteY10" fmla="*/ 0 h 6313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170914" h="6313225">
                <a:moveTo>
                  <a:pt x="3397813" y="0"/>
                </a:moveTo>
                <a:cubicBezTo>
                  <a:pt x="4453378" y="0"/>
                  <a:pt x="5396522" y="481334"/>
                  <a:pt x="6019731" y="1236489"/>
                </a:cubicBezTo>
                <a:lnTo>
                  <a:pt x="6170914" y="1438663"/>
                </a:lnTo>
                <a:lnTo>
                  <a:pt x="6170914" y="5356963"/>
                </a:lnTo>
                <a:lnTo>
                  <a:pt x="6019731" y="5559138"/>
                </a:lnTo>
                <a:cubicBezTo>
                  <a:pt x="5786028" y="5842321"/>
                  <a:pt x="5507333" y="6086998"/>
                  <a:pt x="5194591" y="6282226"/>
                </a:cubicBezTo>
                <a:lnTo>
                  <a:pt x="5141791" y="6313225"/>
                </a:lnTo>
                <a:lnTo>
                  <a:pt x="1659199" y="6313225"/>
                </a:lnTo>
                <a:lnTo>
                  <a:pt x="1498064" y="6215333"/>
                </a:lnTo>
                <a:cubicBezTo>
                  <a:pt x="594240" y="5604721"/>
                  <a:pt x="0" y="4570663"/>
                  <a:pt x="0" y="3397813"/>
                </a:cubicBezTo>
                <a:cubicBezTo>
                  <a:pt x="0" y="1521253"/>
                  <a:pt x="1521253" y="0"/>
                  <a:pt x="339781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xmlns="" val="20723100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B769F1F-E1BA-452A-8326-6F1BCA58E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2490644"/>
            <a:ext cx="3393730" cy="155725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600"/>
              <a:t>Robna razmjena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BCC55ACC-A2F6-403C-A3A4-D59B3734D4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392984" y="285750"/>
            <a:ext cx="4751016" cy="4857750"/>
          </a:xfrm>
          <a:custGeom>
            <a:avLst/>
            <a:gdLst>
              <a:gd name="connsiteX0" fmla="*/ 3561588 w 6334689"/>
              <a:gd name="connsiteY0" fmla="*/ 0 h 6477000"/>
              <a:gd name="connsiteX1" fmla="*/ 6309883 w 6334689"/>
              <a:gd name="connsiteY1" fmla="*/ 1296087 h 6477000"/>
              <a:gd name="connsiteX2" fmla="*/ 6334689 w 6334689"/>
              <a:gd name="connsiteY2" fmla="*/ 1329261 h 6477000"/>
              <a:gd name="connsiteX3" fmla="*/ 6334689 w 6334689"/>
              <a:gd name="connsiteY3" fmla="*/ 5793916 h 6477000"/>
              <a:gd name="connsiteX4" fmla="*/ 6309883 w 6334689"/>
              <a:gd name="connsiteY4" fmla="*/ 5827089 h 6477000"/>
              <a:gd name="connsiteX5" fmla="*/ 5760467 w 6334689"/>
              <a:gd name="connsiteY5" fmla="*/ 6363539 h 6477000"/>
              <a:gd name="connsiteX6" fmla="*/ 5607796 w 6334689"/>
              <a:gd name="connsiteY6" fmla="*/ 6477000 h 6477000"/>
              <a:gd name="connsiteX7" fmla="*/ 1519571 w 6334689"/>
              <a:gd name="connsiteY7" fmla="*/ 6477000 h 6477000"/>
              <a:gd name="connsiteX8" fmla="*/ 1296088 w 6334689"/>
              <a:gd name="connsiteY8" fmla="*/ 6309883 h 6477000"/>
              <a:gd name="connsiteX9" fmla="*/ 0 w 6334689"/>
              <a:gd name="connsiteY9" fmla="*/ 3561588 h 6477000"/>
              <a:gd name="connsiteX10" fmla="*/ 3561588 w 6334689"/>
              <a:gd name="connsiteY10" fmla="*/ 0 h 647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34689" h="6477000">
                <a:moveTo>
                  <a:pt x="3561588" y="0"/>
                </a:moveTo>
                <a:cubicBezTo>
                  <a:pt x="4668032" y="0"/>
                  <a:pt x="5656635" y="504534"/>
                  <a:pt x="6309883" y="1296087"/>
                </a:cubicBezTo>
                <a:lnTo>
                  <a:pt x="6334689" y="1329261"/>
                </a:lnTo>
                <a:lnTo>
                  <a:pt x="6334689" y="5793916"/>
                </a:lnTo>
                <a:lnTo>
                  <a:pt x="6309883" y="5827089"/>
                </a:lnTo>
                <a:cubicBezTo>
                  <a:pt x="6146571" y="6024977"/>
                  <a:pt x="5962299" y="6204927"/>
                  <a:pt x="5760467" y="6363539"/>
                </a:cubicBezTo>
                <a:lnTo>
                  <a:pt x="5607796" y="6477000"/>
                </a:lnTo>
                <a:lnTo>
                  <a:pt x="1519571" y="6477000"/>
                </a:lnTo>
                <a:lnTo>
                  <a:pt x="1296088" y="6309883"/>
                </a:lnTo>
                <a:cubicBezTo>
                  <a:pt x="504535" y="5656635"/>
                  <a:pt x="0" y="4668032"/>
                  <a:pt x="0" y="3561588"/>
                </a:cubicBezTo>
                <a:cubicBezTo>
                  <a:pt x="0" y="1594577"/>
                  <a:pt x="1594577" y="0"/>
                  <a:pt x="356158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Rezervirano mjesto sadržaja 4">
            <a:extLst>
              <a:ext uri="{FF2B5EF4-FFF2-40B4-BE49-F238E27FC236}">
                <a16:creationId xmlns:a16="http://schemas.microsoft.com/office/drawing/2014/main" xmlns="" id="{ADB16333-6B9D-4D17-A7B7-24923DF42C2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164" r="14237" b="-1"/>
          <a:stretch/>
        </p:blipFill>
        <p:spPr>
          <a:xfrm>
            <a:off x="4515814" y="408582"/>
            <a:ext cx="4628186" cy="4734919"/>
          </a:xfrm>
          <a:custGeom>
            <a:avLst/>
            <a:gdLst>
              <a:gd name="connsiteX0" fmla="*/ 3397813 w 6170914"/>
              <a:gd name="connsiteY0" fmla="*/ 0 h 6313225"/>
              <a:gd name="connsiteX1" fmla="*/ 6019731 w 6170914"/>
              <a:gd name="connsiteY1" fmla="*/ 1236489 h 6313225"/>
              <a:gd name="connsiteX2" fmla="*/ 6170914 w 6170914"/>
              <a:gd name="connsiteY2" fmla="*/ 1438663 h 6313225"/>
              <a:gd name="connsiteX3" fmla="*/ 6170914 w 6170914"/>
              <a:gd name="connsiteY3" fmla="*/ 5356963 h 6313225"/>
              <a:gd name="connsiteX4" fmla="*/ 6019731 w 6170914"/>
              <a:gd name="connsiteY4" fmla="*/ 5559138 h 6313225"/>
              <a:gd name="connsiteX5" fmla="*/ 5194591 w 6170914"/>
              <a:gd name="connsiteY5" fmla="*/ 6282226 h 6313225"/>
              <a:gd name="connsiteX6" fmla="*/ 5141791 w 6170914"/>
              <a:gd name="connsiteY6" fmla="*/ 6313225 h 6313225"/>
              <a:gd name="connsiteX7" fmla="*/ 1659199 w 6170914"/>
              <a:gd name="connsiteY7" fmla="*/ 6313225 h 6313225"/>
              <a:gd name="connsiteX8" fmla="*/ 1498064 w 6170914"/>
              <a:gd name="connsiteY8" fmla="*/ 6215333 h 6313225"/>
              <a:gd name="connsiteX9" fmla="*/ 0 w 6170914"/>
              <a:gd name="connsiteY9" fmla="*/ 3397813 h 6313225"/>
              <a:gd name="connsiteX10" fmla="*/ 3397813 w 6170914"/>
              <a:gd name="connsiteY10" fmla="*/ 0 h 6313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170914" h="6313225">
                <a:moveTo>
                  <a:pt x="3397813" y="0"/>
                </a:moveTo>
                <a:cubicBezTo>
                  <a:pt x="4453378" y="0"/>
                  <a:pt x="5396522" y="481334"/>
                  <a:pt x="6019731" y="1236489"/>
                </a:cubicBezTo>
                <a:lnTo>
                  <a:pt x="6170914" y="1438663"/>
                </a:lnTo>
                <a:lnTo>
                  <a:pt x="6170914" y="5356963"/>
                </a:lnTo>
                <a:lnTo>
                  <a:pt x="6019731" y="5559138"/>
                </a:lnTo>
                <a:cubicBezTo>
                  <a:pt x="5786028" y="5842321"/>
                  <a:pt x="5507333" y="6086998"/>
                  <a:pt x="5194591" y="6282226"/>
                </a:cubicBezTo>
                <a:lnTo>
                  <a:pt x="5141791" y="6313225"/>
                </a:lnTo>
                <a:lnTo>
                  <a:pt x="1659199" y="6313225"/>
                </a:lnTo>
                <a:lnTo>
                  <a:pt x="1498064" y="6215333"/>
                </a:lnTo>
                <a:cubicBezTo>
                  <a:pt x="594240" y="5604721"/>
                  <a:pt x="0" y="4570663"/>
                  <a:pt x="0" y="3397813"/>
                </a:cubicBezTo>
                <a:cubicBezTo>
                  <a:pt x="0" y="1521253"/>
                  <a:pt x="1521253" y="0"/>
                  <a:pt x="339781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xmlns="" val="3597355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xmlns="" id="{42285737-90EE-47DC-AC80-8AE156B119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0" y="0"/>
            <a:ext cx="3302781" cy="5143500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B57BDC17-F1B3-455F-BBF1-680AA1F25C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2486469" y="0"/>
            <a:ext cx="1827609" cy="5143500"/>
            <a:chOff x="1320800" y="0"/>
            <a:chExt cx="2436813" cy="6858001"/>
          </a:xfrm>
        </p:grpSpPr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xmlns="" id="{64E2FA9A-FEF7-4501-B0EB-5E45EDD217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xmlns="" id="{BC38192B-B4CB-47D4-A3B1-10010247F1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xmlns="" id="{96330E33-E171-4B0F-82B5-AF7230399B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xmlns="" id="{332B1723-69BF-42D7-B757-0FA059E152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xmlns="" id="{F115D62D-1E96-48D1-A78D-D370A0BFB9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xmlns="" id="{91C2876A-169D-4822-A766-C00578C88B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2C7070D4-7225-4707-98F5-8529B859B8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36092005"/>
              </p:ext>
            </p:extLst>
          </p:nvPr>
        </p:nvGraphicFramePr>
        <p:xfrm>
          <a:off x="3790336" y="828038"/>
          <a:ext cx="4869656" cy="3829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485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B571A7F-2E2A-43AF-98B8-3D80E2916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161" y="510778"/>
            <a:ext cx="7886700" cy="99417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kern="1200" dirty="0" err="1">
                <a:latin typeface="+mj-lt"/>
                <a:ea typeface="+mj-ea"/>
                <a:cs typeface="+mj-cs"/>
              </a:rPr>
              <a:t>Vučedol</a:t>
            </a:r>
            <a:endParaRPr lang="en-US" kern="1200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9BF9B173-D3C1-4D74-8263-BF3C8B7289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604859699"/>
              </p:ext>
            </p:extLst>
          </p:nvPr>
        </p:nvGraphicFramePr>
        <p:xfrm>
          <a:off x="628650" y="1369218"/>
          <a:ext cx="7886700" cy="326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64410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65E2D2C-B4F6-4601-B7ED-B2052F1AB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2490644"/>
            <a:ext cx="3393730" cy="155725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600"/>
              <a:t>Vučedolska peć za lijevanje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BCC55ACC-A2F6-403C-A3A4-D59B3734D4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392984" y="285750"/>
            <a:ext cx="4751016" cy="4857750"/>
          </a:xfrm>
          <a:custGeom>
            <a:avLst/>
            <a:gdLst>
              <a:gd name="connsiteX0" fmla="*/ 3561588 w 6334689"/>
              <a:gd name="connsiteY0" fmla="*/ 0 h 6477000"/>
              <a:gd name="connsiteX1" fmla="*/ 6309883 w 6334689"/>
              <a:gd name="connsiteY1" fmla="*/ 1296087 h 6477000"/>
              <a:gd name="connsiteX2" fmla="*/ 6334689 w 6334689"/>
              <a:gd name="connsiteY2" fmla="*/ 1329261 h 6477000"/>
              <a:gd name="connsiteX3" fmla="*/ 6334689 w 6334689"/>
              <a:gd name="connsiteY3" fmla="*/ 5793916 h 6477000"/>
              <a:gd name="connsiteX4" fmla="*/ 6309883 w 6334689"/>
              <a:gd name="connsiteY4" fmla="*/ 5827089 h 6477000"/>
              <a:gd name="connsiteX5" fmla="*/ 5760467 w 6334689"/>
              <a:gd name="connsiteY5" fmla="*/ 6363539 h 6477000"/>
              <a:gd name="connsiteX6" fmla="*/ 5607796 w 6334689"/>
              <a:gd name="connsiteY6" fmla="*/ 6477000 h 6477000"/>
              <a:gd name="connsiteX7" fmla="*/ 1519571 w 6334689"/>
              <a:gd name="connsiteY7" fmla="*/ 6477000 h 6477000"/>
              <a:gd name="connsiteX8" fmla="*/ 1296088 w 6334689"/>
              <a:gd name="connsiteY8" fmla="*/ 6309883 h 6477000"/>
              <a:gd name="connsiteX9" fmla="*/ 0 w 6334689"/>
              <a:gd name="connsiteY9" fmla="*/ 3561588 h 6477000"/>
              <a:gd name="connsiteX10" fmla="*/ 3561588 w 6334689"/>
              <a:gd name="connsiteY10" fmla="*/ 0 h 647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34689" h="6477000">
                <a:moveTo>
                  <a:pt x="3561588" y="0"/>
                </a:moveTo>
                <a:cubicBezTo>
                  <a:pt x="4668032" y="0"/>
                  <a:pt x="5656635" y="504534"/>
                  <a:pt x="6309883" y="1296087"/>
                </a:cubicBezTo>
                <a:lnTo>
                  <a:pt x="6334689" y="1329261"/>
                </a:lnTo>
                <a:lnTo>
                  <a:pt x="6334689" y="5793916"/>
                </a:lnTo>
                <a:lnTo>
                  <a:pt x="6309883" y="5827089"/>
                </a:lnTo>
                <a:cubicBezTo>
                  <a:pt x="6146571" y="6024977"/>
                  <a:pt x="5962299" y="6204927"/>
                  <a:pt x="5760467" y="6363539"/>
                </a:cubicBezTo>
                <a:lnTo>
                  <a:pt x="5607796" y="6477000"/>
                </a:lnTo>
                <a:lnTo>
                  <a:pt x="1519571" y="6477000"/>
                </a:lnTo>
                <a:lnTo>
                  <a:pt x="1296088" y="6309883"/>
                </a:lnTo>
                <a:cubicBezTo>
                  <a:pt x="504535" y="5656635"/>
                  <a:pt x="0" y="4668032"/>
                  <a:pt x="0" y="3561588"/>
                </a:cubicBezTo>
                <a:cubicBezTo>
                  <a:pt x="0" y="1594577"/>
                  <a:pt x="1594577" y="0"/>
                  <a:pt x="356158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Rezervirano mjesto sadržaja 4" descr="Slika na kojoj se prikazuje na zatvorenom, stol, sjedenje&#10;&#10;Opis je automatski generiran">
            <a:extLst>
              <a:ext uri="{FF2B5EF4-FFF2-40B4-BE49-F238E27FC236}">
                <a16:creationId xmlns:a16="http://schemas.microsoft.com/office/drawing/2014/main" xmlns="" id="{D20E7378-7B69-4AEA-BBB8-20DECFADC78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073" r="-2" b="1569"/>
          <a:stretch/>
        </p:blipFill>
        <p:spPr>
          <a:xfrm>
            <a:off x="4515814" y="408582"/>
            <a:ext cx="4628186" cy="4734919"/>
          </a:xfrm>
          <a:custGeom>
            <a:avLst/>
            <a:gdLst>
              <a:gd name="connsiteX0" fmla="*/ 3397813 w 6170914"/>
              <a:gd name="connsiteY0" fmla="*/ 0 h 6313225"/>
              <a:gd name="connsiteX1" fmla="*/ 6019731 w 6170914"/>
              <a:gd name="connsiteY1" fmla="*/ 1236489 h 6313225"/>
              <a:gd name="connsiteX2" fmla="*/ 6170914 w 6170914"/>
              <a:gd name="connsiteY2" fmla="*/ 1438663 h 6313225"/>
              <a:gd name="connsiteX3" fmla="*/ 6170914 w 6170914"/>
              <a:gd name="connsiteY3" fmla="*/ 5356963 h 6313225"/>
              <a:gd name="connsiteX4" fmla="*/ 6019731 w 6170914"/>
              <a:gd name="connsiteY4" fmla="*/ 5559138 h 6313225"/>
              <a:gd name="connsiteX5" fmla="*/ 5194591 w 6170914"/>
              <a:gd name="connsiteY5" fmla="*/ 6282226 h 6313225"/>
              <a:gd name="connsiteX6" fmla="*/ 5141791 w 6170914"/>
              <a:gd name="connsiteY6" fmla="*/ 6313225 h 6313225"/>
              <a:gd name="connsiteX7" fmla="*/ 1659199 w 6170914"/>
              <a:gd name="connsiteY7" fmla="*/ 6313225 h 6313225"/>
              <a:gd name="connsiteX8" fmla="*/ 1498064 w 6170914"/>
              <a:gd name="connsiteY8" fmla="*/ 6215333 h 6313225"/>
              <a:gd name="connsiteX9" fmla="*/ 0 w 6170914"/>
              <a:gd name="connsiteY9" fmla="*/ 3397813 h 6313225"/>
              <a:gd name="connsiteX10" fmla="*/ 3397813 w 6170914"/>
              <a:gd name="connsiteY10" fmla="*/ 0 h 6313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170914" h="6313225">
                <a:moveTo>
                  <a:pt x="3397813" y="0"/>
                </a:moveTo>
                <a:cubicBezTo>
                  <a:pt x="4453378" y="0"/>
                  <a:pt x="5396522" y="481334"/>
                  <a:pt x="6019731" y="1236489"/>
                </a:cubicBezTo>
                <a:lnTo>
                  <a:pt x="6170914" y="1438663"/>
                </a:lnTo>
                <a:lnTo>
                  <a:pt x="6170914" y="5356963"/>
                </a:lnTo>
                <a:lnTo>
                  <a:pt x="6019731" y="5559138"/>
                </a:lnTo>
                <a:cubicBezTo>
                  <a:pt x="5786028" y="5842321"/>
                  <a:pt x="5507333" y="6086998"/>
                  <a:pt x="5194591" y="6282226"/>
                </a:cubicBezTo>
                <a:lnTo>
                  <a:pt x="5141791" y="6313225"/>
                </a:lnTo>
                <a:lnTo>
                  <a:pt x="1659199" y="6313225"/>
                </a:lnTo>
                <a:lnTo>
                  <a:pt x="1498064" y="6215333"/>
                </a:lnTo>
                <a:cubicBezTo>
                  <a:pt x="594240" y="5604721"/>
                  <a:pt x="0" y="4570663"/>
                  <a:pt x="0" y="3397813"/>
                </a:cubicBezTo>
                <a:cubicBezTo>
                  <a:pt x="0" y="1521253"/>
                  <a:pt x="1521253" y="0"/>
                  <a:pt x="339781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xmlns="" val="16144891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E313BB0-ED52-4AAD-BED7-C97C2B6B0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2490644"/>
            <a:ext cx="3393730" cy="1557250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l">
              <a:lnSpc>
                <a:spcPct val="90000"/>
              </a:lnSpc>
            </a:pPr>
            <a:r>
              <a:rPr lang="hr-HR" sz="3600" dirty="0"/>
              <a:t>Vučedolski kalupi za lijevanje sjekira</a:t>
            </a:r>
            <a:endParaRPr lang="en-US" sz="360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BCC55ACC-A2F6-403C-A3A4-D59B3734D4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392984" y="285750"/>
            <a:ext cx="4751016" cy="4857750"/>
          </a:xfrm>
          <a:custGeom>
            <a:avLst/>
            <a:gdLst>
              <a:gd name="connsiteX0" fmla="*/ 3561588 w 6334689"/>
              <a:gd name="connsiteY0" fmla="*/ 0 h 6477000"/>
              <a:gd name="connsiteX1" fmla="*/ 6309883 w 6334689"/>
              <a:gd name="connsiteY1" fmla="*/ 1296087 h 6477000"/>
              <a:gd name="connsiteX2" fmla="*/ 6334689 w 6334689"/>
              <a:gd name="connsiteY2" fmla="*/ 1329261 h 6477000"/>
              <a:gd name="connsiteX3" fmla="*/ 6334689 w 6334689"/>
              <a:gd name="connsiteY3" fmla="*/ 5793916 h 6477000"/>
              <a:gd name="connsiteX4" fmla="*/ 6309883 w 6334689"/>
              <a:gd name="connsiteY4" fmla="*/ 5827089 h 6477000"/>
              <a:gd name="connsiteX5" fmla="*/ 5760467 w 6334689"/>
              <a:gd name="connsiteY5" fmla="*/ 6363539 h 6477000"/>
              <a:gd name="connsiteX6" fmla="*/ 5607796 w 6334689"/>
              <a:gd name="connsiteY6" fmla="*/ 6477000 h 6477000"/>
              <a:gd name="connsiteX7" fmla="*/ 1519571 w 6334689"/>
              <a:gd name="connsiteY7" fmla="*/ 6477000 h 6477000"/>
              <a:gd name="connsiteX8" fmla="*/ 1296088 w 6334689"/>
              <a:gd name="connsiteY8" fmla="*/ 6309883 h 6477000"/>
              <a:gd name="connsiteX9" fmla="*/ 0 w 6334689"/>
              <a:gd name="connsiteY9" fmla="*/ 3561588 h 6477000"/>
              <a:gd name="connsiteX10" fmla="*/ 3561588 w 6334689"/>
              <a:gd name="connsiteY10" fmla="*/ 0 h 647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34689" h="6477000">
                <a:moveTo>
                  <a:pt x="3561588" y="0"/>
                </a:moveTo>
                <a:cubicBezTo>
                  <a:pt x="4668032" y="0"/>
                  <a:pt x="5656635" y="504534"/>
                  <a:pt x="6309883" y="1296087"/>
                </a:cubicBezTo>
                <a:lnTo>
                  <a:pt x="6334689" y="1329261"/>
                </a:lnTo>
                <a:lnTo>
                  <a:pt x="6334689" y="5793916"/>
                </a:lnTo>
                <a:lnTo>
                  <a:pt x="6309883" y="5827089"/>
                </a:lnTo>
                <a:cubicBezTo>
                  <a:pt x="6146571" y="6024977"/>
                  <a:pt x="5962299" y="6204927"/>
                  <a:pt x="5760467" y="6363539"/>
                </a:cubicBezTo>
                <a:lnTo>
                  <a:pt x="5607796" y="6477000"/>
                </a:lnTo>
                <a:lnTo>
                  <a:pt x="1519571" y="6477000"/>
                </a:lnTo>
                <a:lnTo>
                  <a:pt x="1296088" y="6309883"/>
                </a:lnTo>
                <a:cubicBezTo>
                  <a:pt x="504535" y="5656635"/>
                  <a:pt x="0" y="4668032"/>
                  <a:pt x="0" y="3561588"/>
                </a:cubicBezTo>
                <a:cubicBezTo>
                  <a:pt x="0" y="1594577"/>
                  <a:pt x="1594577" y="0"/>
                  <a:pt x="356158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Rezervirano mjesto sadržaja 4" descr="Slika na kojoj se prikazuje na zatvorenom, stol, sjedenje&#10;&#10;Opis je automatski generiran">
            <a:extLst>
              <a:ext uri="{FF2B5EF4-FFF2-40B4-BE49-F238E27FC236}">
                <a16:creationId xmlns:a16="http://schemas.microsoft.com/office/drawing/2014/main" xmlns="" id="{9F66111C-E915-40F1-B7B6-8DB1658EA6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605" r="-2" b="18664"/>
          <a:stretch/>
        </p:blipFill>
        <p:spPr>
          <a:xfrm>
            <a:off x="4515814" y="408582"/>
            <a:ext cx="4628186" cy="4734919"/>
          </a:xfrm>
          <a:custGeom>
            <a:avLst/>
            <a:gdLst>
              <a:gd name="connsiteX0" fmla="*/ 3397813 w 6170914"/>
              <a:gd name="connsiteY0" fmla="*/ 0 h 6313225"/>
              <a:gd name="connsiteX1" fmla="*/ 6019731 w 6170914"/>
              <a:gd name="connsiteY1" fmla="*/ 1236489 h 6313225"/>
              <a:gd name="connsiteX2" fmla="*/ 6170914 w 6170914"/>
              <a:gd name="connsiteY2" fmla="*/ 1438663 h 6313225"/>
              <a:gd name="connsiteX3" fmla="*/ 6170914 w 6170914"/>
              <a:gd name="connsiteY3" fmla="*/ 5356963 h 6313225"/>
              <a:gd name="connsiteX4" fmla="*/ 6019731 w 6170914"/>
              <a:gd name="connsiteY4" fmla="*/ 5559138 h 6313225"/>
              <a:gd name="connsiteX5" fmla="*/ 5194591 w 6170914"/>
              <a:gd name="connsiteY5" fmla="*/ 6282226 h 6313225"/>
              <a:gd name="connsiteX6" fmla="*/ 5141791 w 6170914"/>
              <a:gd name="connsiteY6" fmla="*/ 6313225 h 6313225"/>
              <a:gd name="connsiteX7" fmla="*/ 1659199 w 6170914"/>
              <a:gd name="connsiteY7" fmla="*/ 6313225 h 6313225"/>
              <a:gd name="connsiteX8" fmla="*/ 1498064 w 6170914"/>
              <a:gd name="connsiteY8" fmla="*/ 6215333 h 6313225"/>
              <a:gd name="connsiteX9" fmla="*/ 0 w 6170914"/>
              <a:gd name="connsiteY9" fmla="*/ 3397813 h 6313225"/>
              <a:gd name="connsiteX10" fmla="*/ 3397813 w 6170914"/>
              <a:gd name="connsiteY10" fmla="*/ 0 h 6313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170914" h="6313225">
                <a:moveTo>
                  <a:pt x="3397813" y="0"/>
                </a:moveTo>
                <a:cubicBezTo>
                  <a:pt x="4453378" y="0"/>
                  <a:pt x="5396522" y="481334"/>
                  <a:pt x="6019731" y="1236489"/>
                </a:cubicBezTo>
                <a:lnTo>
                  <a:pt x="6170914" y="1438663"/>
                </a:lnTo>
                <a:lnTo>
                  <a:pt x="6170914" y="5356963"/>
                </a:lnTo>
                <a:lnTo>
                  <a:pt x="6019731" y="5559138"/>
                </a:lnTo>
                <a:cubicBezTo>
                  <a:pt x="5786028" y="5842321"/>
                  <a:pt x="5507333" y="6086998"/>
                  <a:pt x="5194591" y="6282226"/>
                </a:cubicBezTo>
                <a:lnTo>
                  <a:pt x="5141791" y="6313225"/>
                </a:lnTo>
                <a:lnTo>
                  <a:pt x="1659199" y="6313225"/>
                </a:lnTo>
                <a:lnTo>
                  <a:pt x="1498064" y="6215333"/>
                </a:lnTo>
                <a:cubicBezTo>
                  <a:pt x="594240" y="5604721"/>
                  <a:pt x="0" y="4570663"/>
                  <a:pt x="0" y="3397813"/>
                </a:cubicBezTo>
                <a:cubicBezTo>
                  <a:pt x="0" y="1521253"/>
                  <a:pt x="1521253" y="0"/>
                  <a:pt x="339781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xmlns="" val="21658549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B45A142-4255-493C-8284-5D566C121B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252663" y="240882"/>
            <a:ext cx="3249230" cy="4634664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4ED185C-3633-4A6C-81B6-99320E7B3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677" y="685800"/>
            <a:ext cx="2743200" cy="216568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hr-HR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Vučedolska golubica</a:t>
            </a:r>
            <a:endParaRPr lang="en-US" sz="3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38FB9660-F42F-4313-BBC4-47C007FE48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893344" y="2932700"/>
            <a:ext cx="1940093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Rezervirano mjesto sadržaja 4" descr="Slika na kojoj se prikazuje životinja, stajanje, gledanje&#10;&#10;Opis je automatski generiran">
            <a:extLst>
              <a:ext uri="{FF2B5EF4-FFF2-40B4-BE49-F238E27FC236}">
                <a16:creationId xmlns:a16="http://schemas.microsoft.com/office/drawing/2014/main" xmlns="" id="{01534809-18CF-40BE-B5E7-1DE31E16E3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64220" y="369429"/>
            <a:ext cx="3517451" cy="4410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571321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>
            <a:lumMod val="60000"/>
            <a:lumOff val="40000"/>
          </a:schemeClr>
        </a:solidFill>
        <a:ln w="0" cmpd="sng"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177</Words>
  <Application>Microsoft Office PowerPoint</Application>
  <PresentationFormat>On-screen Show (16:9)</PresentationFormat>
  <Paragraphs>41</Paragraphs>
  <Slides>12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Metalno doba: obrtnici i trgovci</vt:lpstr>
      <vt:lpstr>Metalno doba</vt:lpstr>
      <vt:lpstr>Keltska boca</vt:lpstr>
      <vt:lpstr>Robna razmjena</vt:lpstr>
      <vt:lpstr>Slide 5</vt:lpstr>
      <vt:lpstr>Vučedol</vt:lpstr>
      <vt:lpstr>Vučedolska peć za lijevanje</vt:lpstr>
      <vt:lpstr>Vučedolski kalupi za lijevanje sjekira</vt:lpstr>
      <vt:lpstr>Vučedolska golubica</vt:lpstr>
      <vt:lpstr>Vučedolska kola od keramike</vt:lpstr>
      <vt:lpstr>Rekonstrukcija vučedolskih kola</vt:lpstr>
      <vt:lpstr>UPAMTIMO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Metalno doba: obrtnici i trgovci</dc:title>
  <dc:creator>IVAN ĆUŽIĆ</dc:creator>
  <cp:lastModifiedBy>dvukelic</cp:lastModifiedBy>
  <cp:revision>2</cp:revision>
  <dcterms:created xsi:type="dcterms:W3CDTF">2019-08-01T20:56:32Z</dcterms:created>
  <dcterms:modified xsi:type="dcterms:W3CDTF">2019-08-29T09:49:41Z</dcterms:modified>
</cp:coreProperties>
</file>